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F067BD-D921-46D0-8202-6C74A94F2CB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F8DC22F-7A58-404B-93C4-A4EE83D72BBE}">
      <dgm:prSet phldrT="[Texte]"/>
      <dgm:spPr/>
      <dgm:t>
        <a:bodyPr/>
        <a:lstStyle/>
        <a:p>
          <a:r>
            <a:rPr lang="fr-FR" dirty="0"/>
            <a:t>DOC_DEPOSE</a:t>
          </a:r>
        </a:p>
      </dgm:t>
    </dgm:pt>
    <dgm:pt modelId="{F4DBD0AB-8C30-4805-BAF7-8AE3DC8A727A}" type="parTrans" cxnId="{A648081C-D3A7-40C5-AFF1-CAF1EE7A8984}">
      <dgm:prSet/>
      <dgm:spPr/>
      <dgm:t>
        <a:bodyPr/>
        <a:lstStyle/>
        <a:p>
          <a:endParaRPr lang="fr-FR"/>
        </a:p>
      </dgm:t>
    </dgm:pt>
    <dgm:pt modelId="{F082B252-953E-4AF9-9D5F-0679A444845D}" type="sibTrans" cxnId="{A648081C-D3A7-40C5-AFF1-CAF1EE7A8984}">
      <dgm:prSet/>
      <dgm:spPr/>
      <dgm:t>
        <a:bodyPr/>
        <a:lstStyle/>
        <a:p>
          <a:endParaRPr lang="fr-FR"/>
        </a:p>
      </dgm:t>
    </dgm:pt>
    <dgm:pt modelId="{E32707E5-6F56-45E4-BA4D-8A4C52F3BFF3}">
      <dgm:prSet phldrT="[Texte]"/>
      <dgm:spPr/>
      <dgm:t>
        <a:bodyPr/>
        <a:lstStyle/>
        <a:p>
          <a:r>
            <a:rPr lang="fr-FR" dirty="0"/>
            <a:t>DOC_SCELLE</a:t>
          </a:r>
        </a:p>
      </dgm:t>
    </dgm:pt>
    <dgm:pt modelId="{47744B2B-E874-4F85-BBA9-389DCBB89724}" type="parTrans" cxnId="{40E8FF7B-BA4F-4568-B1F0-B67ABD08A0EF}">
      <dgm:prSet/>
      <dgm:spPr/>
      <dgm:t>
        <a:bodyPr/>
        <a:lstStyle/>
        <a:p>
          <a:endParaRPr lang="fr-FR"/>
        </a:p>
      </dgm:t>
    </dgm:pt>
    <dgm:pt modelId="{26149CE3-8E31-4AE8-B762-89538ECEA1B3}" type="sibTrans" cxnId="{40E8FF7B-BA4F-4568-B1F0-B67ABD08A0EF}">
      <dgm:prSet/>
      <dgm:spPr/>
      <dgm:t>
        <a:bodyPr/>
        <a:lstStyle/>
        <a:p>
          <a:endParaRPr lang="fr-FR"/>
        </a:p>
      </dgm:t>
    </dgm:pt>
    <dgm:pt modelId="{02B40087-AC6A-41F9-80A7-DCCD2B07B605}">
      <dgm:prSet phldrT="[Texte]"/>
      <dgm:spPr/>
      <dgm:t>
        <a:bodyPr/>
        <a:lstStyle/>
        <a:p>
          <a:r>
            <a:rPr lang="fr-FR" dirty="0"/>
            <a:t>DOC_HORODATE</a:t>
          </a:r>
        </a:p>
      </dgm:t>
    </dgm:pt>
    <dgm:pt modelId="{EF93EAF7-108E-435E-92AE-5156760CD0ED}" type="parTrans" cxnId="{D9823D8E-2A2D-423F-8FAB-D1CFE1C12F95}">
      <dgm:prSet/>
      <dgm:spPr/>
      <dgm:t>
        <a:bodyPr/>
        <a:lstStyle/>
        <a:p>
          <a:endParaRPr lang="fr-FR"/>
        </a:p>
      </dgm:t>
    </dgm:pt>
    <dgm:pt modelId="{09A00B73-47B6-4F0F-AB07-43A7896A02D3}" type="sibTrans" cxnId="{D9823D8E-2A2D-423F-8FAB-D1CFE1C12F95}">
      <dgm:prSet/>
      <dgm:spPr/>
      <dgm:t>
        <a:bodyPr/>
        <a:lstStyle/>
        <a:p>
          <a:endParaRPr lang="fr-FR"/>
        </a:p>
      </dgm:t>
    </dgm:pt>
    <dgm:pt modelId="{854274F7-F976-4941-9FF6-25A214711CE3}">
      <dgm:prSet phldrT="[Texte]"/>
      <dgm:spPr/>
      <dgm:t>
        <a:bodyPr/>
        <a:lstStyle/>
        <a:p>
          <a:r>
            <a:rPr lang="fr-FR" dirty="0"/>
            <a:t>DOC_INTEGRATION_SIP_EN_COURS</a:t>
          </a:r>
        </a:p>
      </dgm:t>
    </dgm:pt>
    <dgm:pt modelId="{D9D008C5-6F20-4919-81CA-0A16044565B0}" type="parTrans" cxnId="{6DAFEEDD-8E82-4552-A2E7-A0C2044869F3}">
      <dgm:prSet/>
      <dgm:spPr/>
      <dgm:t>
        <a:bodyPr/>
        <a:lstStyle/>
        <a:p>
          <a:endParaRPr lang="fr-FR"/>
        </a:p>
      </dgm:t>
    </dgm:pt>
    <dgm:pt modelId="{4AF45B67-B186-4655-86F3-40577CBC80C1}" type="sibTrans" cxnId="{6DAFEEDD-8E82-4552-A2E7-A0C2044869F3}">
      <dgm:prSet/>
      <dgm:spPr/>
      <dgm:t>
        <a:bodyPr/>
        <a:lstStyle/>
        <a:p>
          <a:endParaRPr lang="fr-FR"/>
        </a:p>
      </dgm:t>
    </dgm:pt>
    <dgm:pt modelId="{3EE938E1-5943-48FE-AF51-396DE4F6667C}">
      <dgm:prSet phldrT="[Texte]"/>
      <dgm:spPr/>
      <dgm:t>
        <a:bodyPr/>
        <a:lstStyle/>
        <a:p>
          <a:r>
            <a:rPr lang="fr-FR" dirty="0"/>
            <a:t>DOC_INTEGRE_SIP</a:t>
          </a:r>
        </a:p>
      </dgm:t>
    </dgm:pt>
    <dgm:pt modelId="{09DE53B7-CB0E-411A-9AF0-CD69444DCB40}" type="parTrans" cxnId="{A050BCC4-9142-451F-8A64-35F3EB1749C3}">
      <dgm:prSet/>
      <dgm:spPr/>
      <dgm:t>
        <a:bodyPr/>
        <a:lstStyle/>
        <a:p>
          <a:endParaRPr lang="fr-FR"/>
        </a:p>
      </dgm:t>
    </dgm:pt>
    <dgm:pt modelId="{E8D1059B-BCB8-4FE5-BC70-B2A218BB98E8}" type="sibTrans" cxnId="{A050BCC4-9142-451F-8A64-35F3EB1749C3}">
      <dgm:prSet/>
      <dgm:spPr/>
      <dgm:t>
        <a:bodyPr/>
        <a:lstStyle/>
        <a:p>
          <a:endParaRPr lang="fr-FR"/>
        </a:p>
      </dgm:t>
    </dgm:pt>
    <dgm:pt modelId="{25C6A8B6-BBE9-420A-9A00-60E521BEE718}">
      <dgm:prSet phldrT="[Texte]"/>
      <dgm:spPr/>
      <dgm:t>
        <a:bodyPr/>
        <a:lstStyle/>
        <a:p>
          <a:r>
            <a:rPr lang="fr-FR" dirty="0"/>
            <a:t>DOC_ARCHIVE</a:t>
          </a:r>
        </a:p>
      </dgm:t>
    </dgm:pt>
    <dgm:pt modelId="{3073AB51-A657-4AF8-8E33-F4E0DD67E02C}" type="parTrans" cxnId="{5DA175CF-C612-4AA8-8297-AFF05E2CF6CE}">
      <dgm:prSet/>
      <dgm:spPr/>
      <dgm:t>
        <a:bodyPr/>
        <a:lstStyle/>
        <a:p>
          <a:endParaRPr lang="fr-FR"/>
        </a:p>
      </dgm:t>
    </dgm:pt>
    <dgm:pt modelId="{D710DC9A-B997-44F6-8E38-6BCD174AD965}" type="sibTrans" cxnId="{5DA175CF-C612-4AA8-8297-AFF05E2CF6CE}">
      <dgm:prSet/>
      <dgm:spPr/>
      <dgm:t>
        <a:bodyPr/>
        <a:lstStyle/>
        <a:p>
          <a:endParaRPr lang="fr-FR"/>
        </a:p>
      </dgm:t>
    </dgm:pt>
    <dgm:pt modelId="{D38D8D5C-1FEA-4275-9EE1-279701D2171F}" type="pres">
      <dgm:prSet presAssocID="{01F067BD-D921-46D0-8202-6C74A94F2CBB}" presName="CompostProcess" presStyleCnt="0">
        <dgm:presLayoutVars>
          <dgm:dir/>
          <dgm:resizeHandles val="exact"/>
        </dgm:presLayoutVars>
      </dgm:prSet>
      <dgm:spPr/>
    </dgm:pt>
    <dgm:pt modelId="{AD73EBB7-9D52-4103-98BF-8C50661ECCCC}" type="pres">
      <dgm:prSet presAssocID="{01F067BD-D921-46D0-8202-6C74A94F2CBB}" presName="arrow" presStyleLbl="bgShp" presStyleIdx="0" presStyleCnt="1" custLinFactNeighborX="-92"/>
      <dgm:spPr/>
    </dgm:pt>
    <dgm:pt modelId="{BA0FABC1-9A7C-440E-A10D-69E46D2486A9}" type="pres">
      <dgm:prSet presAssocID="{01F067BD-D921-46D0-8202-6C74A94F2CBB}" presName="linearProcess" presStyleCnt="0"/>
      <dgm:spPr/>
    </dgm:pt>
    <dgm:pt modelId="{5EFDCD23-AC9D-403A-B930-0A80C9C3FC85}" type="pres">
      <dgm:prSet presAssocID="{9F8DC22F-7A58-404B-93C4-A4EE83D72BBE}" presName="textNode" presStyleLbl="node1" presStyleIdx="0" presStyleCnt="6" custLinFactNeighborX="-25167" custLinFactNeighborY="0">
        <dgm:presLayoutVars>
          <dgm:bulletEnabled val="1"/>
        </dgm:presLayoutVars>
      </dgm:prSet>
      <dgm:spPr/>
    </dgm:pt>
    <dgm:pt modelId="{9FED42DB-BAAF-454E-A8FF-BBAA10CA858C}" type="pres">
      <dgm:prSet presAssocID="{F082B252-953E-4AF9-9D5F-0679A444845D}" presName="sibTrans" presStyleCnt="0"/>
      <dgm:spPr/>
    </dgm:pt>
    <dgm:pt modelId="{6EEEE445-ED26-422D-935C-28EA41C0EA26}" type="pres">
      <dgm:prSet presAssocID="{E32707E5-6F56-45E4-BA4D-8A4C52F3BFF3}" presName="textNode" presStyleLbl="node1" presStyleIdx="1" presStyleCnt="6">
        <dgm:presLayoutVars>
          <dgm:bulletEnabled val="1"/>
        </dgm:presLayoutVars>
      </dgm:prSet>
      <dgm:spPr/>
    </dgm:pt>
    <dgm:pt modelId="{1F4F4F18-737B-4298-8788-60833E9B4475}" type="pres">
      <dgm:prSet presAssocID="{26149CE3-8E31-4AE8-B762-89538ECEA1B3}" presName="sibTrans" presStyleCnt="0"/>
      <dgm:spPr/>
    </dgm:pt>
    <dgm:pt modelId="{C7BB2F9E-88FA-48FF-9C52-A1CCDCF7F289}" type="pres">
      <dgm:prSet presAssocID="{02B40087-AC6A-41F9-80A7-DCCD2B07B605}" presName="textNode" presStyleLbl="node1" presStyleIdx="2" presStyleCnt="6">
        <dgm:presLayoutVars>
          <dgm:bulletEnabled val="1"/>
        </dgm:presLayoutVars>
      </dgm:prSet>
      <dgm:spPr/>
    </dgm:pt>
    <dgm:pt modelId="{DE4D584F-497D-42E5-B3BC-A67456D53DF2}" type="pres">
      <dgm:prSet presAssocID="{09A00B73-47B6-4F0F-AB07-43A7896A02D3}" presName="sibTrans" presStyleCnt="0"/>
      <dgm:spPr/>
    </dgm:pt>
    <dgm:pt modelId="{160FCE09-0EF8-4826-86FD-FDA7DF2B510F}" type="pres">
      <dgm:prSet presAssocID="{854274F7-F976-4941-9FF6-25A214711CE3}" presName="textNode" presStyleLbl="node1" presStyleIdx="3" presStyleCnt="6">
        <dgm:presLayoutVars>
          <dgm:bulletEnabled val="1"/>
        </dgm:presLayoutVars>
      </dgm:prSet>
      <dgm:spPr/>
    </dgm:pt>
    <dgm:pt modelId="{E6E3672B-6007-4F9D-AFAE-EB1A8812D284}" type="pres">
      <dgm:prSet presAssocID="{4AF45B67-B186-4655-86F3-40577CBC80C1}" presName="sibTrans" presStyleCnt="0"/>
      <dgm:spPr/>
    </dgm:pt>
    <dgm:pt modelId="{0F7A0CEF-6F25-4FC7-A171-DD0306715745}" type="pres">
      <dgm:prSet presAssocID="{3EE938E1-5943-48FE-AF51-396DE4F6667C}" presName="textNode" presStyleLbl="node1" presStyleIdx="4" presStyleCnt="6">
        <dgm:presLayoutVars>
          <dgm:bulletEnabled val="1"/>
        </dgm:presLayoutVars>
      </dgm:prSet>
      <dgm:spPr/>
    </dgm:pt>
    <dgm:pt modelId="{51D44C99-F876-4B83-9F9D-AAC6B4145AFA}" type="pres">
      <dgm:prSet presAssocID="{E8D1059B-BCB8-4FE5-BC70-B2A218BB98E8}" presName="sibTrans" presStyleCnt="0"/>
      <dgm:spPr/>
    </dgm:pt>
    <dgm:pt modelId="{DDAF3EB0-8431-48A7-BF08-B9B8F93D23C0}" type="pres">
      <dgm:prSet presAssocID="{25C6A8B6-BBE9-420A-9A00-60E521BEE718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ACE8A11A-6C50-4166-A612-D484C1AF2CE4}" type="presOf" srcId="{25C6A8B6-BBE9-420A-9A00-60E521BEE718}" destId="{DDAF3EB0-8431-48A7-BF08-B9B8F93D23C0}" srcOrd="0" destOrd="0" presId="urn:microsoft.com/office/officeart/2005/8/layout/hProcess9"/>
    <dgm:cxn modelId="{A648081C-D3A7-40C5-AFF1-CAF1EE7A8984}" srcId="{01F067BD-D921-46D0-8202-6C74A94F2CBB}" destId="{9F8DC22F-7A58-404B-93C4-A4EE83D72BBE}" srcOrd="0" destOrd="0" parTransId="{F4DBD0AB-8C30-4805-BAF7-8AE3DC8A727A}" sibTransId="{F082B252-953E-4AF9-9D5F-0679A444845D}"/>
    <dgm:cxn modelId="{EB477237-1F12-43A1-A93C-26FFA71D067D}" type="presOf" srcId="{854274F7-F976-4941-9FF6-25A214711CE3}" destId="{160FCE09-0EF8-4826-86FD-FDA7DF2B510F}" srcOrd="0" destOrd="0" presId="urn:microsoft.com/office/officeart/2005/8/layout/hProcess9"/>
    <dgm:cxn modelId="{28927D6D-5074-481B-A896-3BFA3C7A15DA}" type="presOf" srcId="{E32707E5-6F56-45E4-BA4D-8A4C52F3BFF3}" destId="{6EEEE445-ED26-422D-935C-28EA41C0EA26}" srcOrd="0" destOrd="0" presId="urn:microsoft.com/office/officeart/2005/8/layout/hProcess9"/>
    <dgm:cxn modelId="{52193E7A-613C-4BDF-AB16-A213218846BB}" type="presOf" srcId="{3EE938E1-5943-48FE-AF51-396DE4F6667C}" destId="{0F7A0CEF-6F25-4FC7-A171-DD0306715745}" srcOrd="0" destOrd="0" presId="urn:microsoft.com/office/officeart/2005/8/layout/hProcess9"/>
    <dgm:cxn modelId="{40E8FF7B-BA4F-4568-B1F0-B67ABD08A0EF}" srcId="{01F067BD-D921-46D0-8202-6C74A94F2CBB}" destId="{E32707E5-6F56-45E4-BA4D-8A4C52F3BFF3}" srcOrd="1" destOrd="0" parTransId="{47744B2B-E874-4F85-BBA9-389DCBB89724}" sibTransId="{26149CE3-8E31-4AE8-B762-89538ECEA1B3}"/>
    <dgm:cxn modelId="{333D318C-9E47-4DCD-9358-1D35BD05DF7A}" type="presOf" srcId="{02B40087-AC6A-41F9-80A7-DCCD2B07B605}" destId="{C7BB2F9E-88FA-48FF-9C52-A1CCDCF7F289}" srcOrd="0" destOrd="0" presId="urn:microsoft.com/office/officeart/2005/8/layout/hProcess9"/>
    <dgm:cxn modelId="{D9823D8E-2A2D-423F-8FAB-D1CFE1C12F95}" srcId="{01F067BD-D921-46D0-8202-6C74A94F2CBB}" destId="{02B40087-AC6A-41F9-80A7-DCCD2B07B605}" srcOrd="2" destOrd="0" parTransId="{EF93EAF7-108E-435E-92AE-5156760CD0ED}" sibTransId="{09A00B73-47B6-4F0F-AB07-43A7896A02D3}"/>
    <dgm:cxn modelId="{A050BCC4-9142-451F-8A64-35F3EB1749C3}" srcId="{01F067BD-D921-46D0-8202-6C74A94F2CBB}" destId="{3EE938E1-5943-48FE-AF51-396DE4F6667C}" srcOrd="4" destOrd="0" parTransId="{09DE53B7-CB0E-411A-9AF0-CD69444DCB40}" sibTransId="{E8D1059B-BCB8-4FE5-BC70-B2A218BB98E8}"/>
    <dgm:cxn modelId="{5DA175CF-C612-4AA8-8297-AFF05E2CF6CE}" srcId="{01F067BD-D921-46D0-8202-6C74A94F2CBB}" destId="{25C6A8B6-BBE9-420A-9A00-60E521BEE718}" srcOrd="5" destOrd="0" parTransId="{3073AB51-A657-4AF8-8E33-F4E0DD67E02C}" sibTransId="{D710DC9A-B997-44F6-8E38-6BCD174AD965}"/>
    <dgm:cxn modelId="{3C3E36D0-4672-4AEC-9DFB-1D2F1090E220}" type="presOf" srcId="{9F8DC22F-7A58-404B-93C4-A4EE83D72BBE}" destId="{5EFDCD23-AC9D-403A-B930-0A80C9C3FC85}" srcOrd="0" destOrd="0" presId="urn:microsoft.com/office/officeart/2005/8/layout/hProcess9"/>
    <dgm:cxn modelId="{20A2BBDA-7262-47F1-958B-1B81326319B1}" type="presOf" srcId="{01F067BD-D921-46D0-8202-6C74A94F2CBB}" destId="{D38D8D5C-1FEA-4275-9EE1-279701D2171F}" srcOrd="0" destOrd="0" presId="urn:microsoft.com/office/officeart/2005/8/layout/hProcess9"/>
    <dgm:cxn modelId="{6DAFEEDD-8E82-4552-A2E7-A0C2044869F3}" srcId="{01F067BD-D921-46D0-8202-6C74A94F2CBB}" destId="{854274F7-F976-4941-9FF6-25A214711CE3}" srcOrd="3" destOrd="0" parTransId="{D9D008C5-6F20-4919-81CA-0A16044565B0}" sibTransId="{4AF45B67-B186-4655-86F3-40577CBC80C1}"/>
    <dgm:cxn modelId="{66A65C17-ED56-49BA-B87C-2AD72E70AB27}" type="presParOf" srcId="{D38D8D5C-1FEA-4275-9EE1-279701D2171F}" destId="{AD73EBB7-9D52-4103-98BF-8C50661ECCCC}" srcOrd="0" destOrd="0" presId="urn:microsoft.com/office/officeart/2005/8/layout/hProcess9"/>
    <dgm:cxn modelId="{9EFFA126-CD01-42F7-B4B1-E752AEEC1ECE}" type="presParOf" srcId="{D38D8D5C-1FEA-4275-9EE1-279701D2171F}" destId="{BA0FABC1-9A7C-440E-A10D-69E46D2486A9}" srcOrd="1" destOrd="0" presId="urn:microsoft.com/office/officeart/2005/8/layout/hProcess9"/>
    <dgm:cxn modelId="{4CC03D6E-F786-4F6D-A7E6-67AD6E5DC712}" type="presParOf" srcId="{BA0FABC1-9A7C-440E-A10D-69E46D2486A9}" destId="{5EFDCD23-AC9D-403A-B930-0A80C9C3FC85}" srcOrd="0" destOrd="0" presId="urn:microsoft.com/office/officeart/2005/8/layout/hProcess9"/>
    <dgm:cxn modelId="{8A15A45D-CA69-4081-BAAC-A8045ACC8C76}" type="presParOf" srcId="{BA0FABC1-9A7C-440E-A10D-69E46D2486A9}" destId="{9FED42DB-BAAF-454E-A8FF-BBAA10CA858C}" srcOrd="1" destOrd="0" presId="urn:microsoft.com/office/officeart/2005/8/layout/hProcess9"/>
    <dgm:cxn modelId="{F0D5D763-9E33-4AD3-B49E-7E0858138BE9}" type="presParOf" srcId="{BA0FABC1-9A7C-440E-A10D-69E46D2486A9}" destId="{6EEEE445-ED26-422D-935C-28EA41C0EA26}" srcOrd="2" destOrd="0" presId="urn:microsoft.com/office/officeart/2005/8/layout/hProcess9"/>
    <dgm:cxn modelId="{E842F329-9DDF-4880-85D1-1DCB39A6BA10}" type="presParOf" srcId="{BA0FABC1-9A7C-440E-A10D-69E46D2486A9}" destId="{1F4F4F18-737B-4298-8788-60833E9B4475}" srcOrd="3" destOrd="0" presId="urn:microsoft.com/office/officeart/2005/8/layout/hProcess9"/>
    <dgm:cxn modelId="{1E3DA0F1-F270-4EFB-8D0E-D55A0304DAC9}" type="presParOf" srcId="{BA0FABC1-9A7C-440E-A10D-69E46D2486A9}" destId="{C7BB2F9E-88FA-48FF-9C52-A1CCDCF7F289}" srcOrd="4" destOrd="0" presId="urn:microsoft.com/office/officeart/2005/8/layout/hProcess9"/>
    <dgm:cxn modelId="{39AA1FF2-6629-4F94-B889-EF18301B6608}" type="presParOf" srcId="{BA0FABC1-9A7C-440E-A10D-69E46D2486A9}" destId="{DE4D584F-497D-42E5-B3BC-A67456D53DF2}" srcOrd="5" destOrd="0" presId="urn:microsoft.com/office/officeart/2005/8/layout/hProcess9"/>
    <dgm:cxn modelId="{AF035765-52E4-4796-A969-4403B01888AB}" type="presParOf" srcId="{BA0FABC1-9A7C-440E-A10D-69E46D2486A9}" destId="{160FCE09-0EF8-4826-86FD-FDA7DF2B510F}" srcOrd="6" destOrd="0" presId="urn:microsoft.com/office/officeart/2005/8/layout/hProcess9"/>
    <dgm:cxn modelId="{0DD307E0-67C4-4B84-853B-844D63F823DB}" type="presParOf" srcId="{BA0FABC1-9A7C-440E-A10D-69E46D2486A9}" destId="{E6E3672B-6007-4F9D-AFAE-EB1A8812D284}" srcOrd="7" destOrd="0" presId="urn:microsoft.com/office/officeart/2005/8/layout/hProcess9"/>
    <dgm:cxn modelId="{86C9FC54-CE28-4DF0-9642-241737CBA801}" type="presParOf" srcId="{BA0FABC1-9A7C-440E-A10D-69E46D2486A9}" destId="{0F7A0CEF-6F25-4FC7-A171-DD0306715745}" srcOrd="8" destOrd="0" presId="urn:microsoft.com/office/officeart/2005/8/layout/hProcess9"/>
    <dgm:cxn modelId="{F596CD23-BB3D-4F57-A27C-D52E7408CCF0}" type="presParOf" srcId="{BA0FABC1-9A7C-440E-A10D-69E46D2486A9}" destId="{51D44C99-F876-4B83-9F9D-AAC6B4145AFA}" srcOrd="9" destOrd="0" presId="urn:microsoft.com/office/officeart/2005/8/layout/hProcess9"/>
    <dgm:cxn modelId="{BA9D3327-674C-495F-B6A3-63D180371ECE}" type="presParOf" srcId="{BA0FABC1-9A7C-440E-A10D-69E46D2486A9}" destId="{DDAF3EB0-8431-48A7-BF08-B9B8F93D23C0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F067BD-D921-46D0-8202-6C74A94F2CB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F8DC22F-7A58-404B-93C4-A4EE83D72BBE}">
      <dgm:prSet phldrT="[Texte]"/>
      <dgm:spPr/>
      <dgm:t>
        <a:bodyPr/>
        <a:lstStyle/>
        <a:p>
          <a:r>
            <a:rPr lang="fr-FR" dirty="0"/>
            <a:t>LOT_DEPOSE</a:t>
          </a:r>
        </a:p>
      </dgm:t>
    </dgm:pt>
    <dgm:pt modelId="{F4DBD0AB-8C30-4805-BAF7-8AE3DC8A727A}" type="parTrans" cxnId="{A648081C-D3A7-40C5-AFF1-CAF1EE7A8984}">
      <dgm:prSet/>
      <dgm:spPr/>
      <dgm:t>
        <a:bodyPr/>
        <a:lstStyle/>
        <a:p>
          <a:endParaRPr lang="fr-FR"/>
        </a:p>
      </dgm:t>
    </dgm:pt>
    <dgm:pt modelId="{F082B252-953E-4AF9-9D5F-0679A444845D}" type="sibTrans" cxnId="{A648081C-D3A7-40C5-AFF1-CAF1EE7A8984}">
      <dgm:prSet/>
      <dgm:spPr/>
      <dgm:t>
        <a:bodyPr/>
        <a:lstStyle/>
        <a:p>
          <a:endParaRPr lang="fr-FR"/>
        </a:p>
      </dgm:t>
    </dgm:pt>
    <dgm:pt modelId="{E32707E5-6F56-45E4-BA4D-8A4C52F3BFF3}">
      <dgm:prSet phldrT="[Texte]"/>
      <dgm:spPr/>
      <dgm:t>
        <a:bodyPr/>
        <a:lstStyle/>
        <a:p>
          <a:r>
            <a:rPr lang="fr-FR" dirty="0"/>
            <a:t>LOT_SCELLE</a:t>
          </a:r>
        </a:p>
      </dgm:t>
    </dgm:pt>
    <dgm:pt modelId="{47744B2B-E874-4F85-BBA9-389DCBB89724}" type="parTrans" cxnId="{40E8FF7B-BA4F-4568-B1F0-B67ABD08A0EF}">
      <dgm:prSet/>
      <dgm:spPr/>
      <dgm:t>
        <a:bodyPr/>
        <a:lstStyle/>
        <a:p>
          <a:endParaRPr lang="fr-FR"/>
        </a:p>
      </dgm:t>
    </dgm:pt>
    <dgm:pt modelId="{26149CE3-8E31-4AE8-B762-89538ECEA1B3}" type="sibTrans" cxnId="{40E8FF7B-BA4F-4568-B1F0-B67ABD08A0EF}">
      <dgm:prSet/>
      <dgm:spPr/>
      <dgm:t>
        <a:bodyPr/>
        <a:lstStyle/>
        <a:p>
          <a:endParaRPr lang="fr-FR"/>
        </a:p>
      </dgm:t>
    </dgm:pt>
    <dgm:pt modelId="{02B40087-AC6A-41F9-80A7-DCCD2B07B605}">
      <dgm:prSet phldrT="[Texte]"/>
      <dgm:spPr/>
      <dgm:t>
        <a:bodyPr/>
        <a:lstStyle/>
        <a:p>
          <a:r>
            <a:rPr lang="fr-FR" dirty="0"/>
            <a:t>LOT_HORODATE</a:t>
          </a:r>
        </a:p>
      </dgm:t>
    </dgm:pt>
    <dgm:pt modelId="{EF93EAF7-108E-435E-92AE-5156760CD0ED}" type="parTrans" cxnId="{D9823D8E-2A2D-423F-8FAB-D1CFE1C12F95}">
      <dgm:prSet/>
      <dgm:spPr/>
      <dgm:t>
        <a:bodyPr/>
        <a:lstStyle/>
        <a:p>
          <a:endParaRPr lang="fr-FR"/>
        </a:p>
      </dgm:t>
    </dgm:pt>
    <dgm:pt modelId="{09A00B73-47B6-4F0F-AB07-43A7896A02D3}" type="sibTrans" cxnId="{D9823D8E-2A2D-423F-8FAB-D1CFE1C12F95}">
      <dgm:prSet/>
      <dgm:spPr/>
      <dgm:t>
        <a:bodyPr/>
        <a:lstStyle/>
        <a:p>
          <a:endParaRPr lang="fr-FR"/>
        </a:p>
      </dgm:t>
    </dgm:pt>
    <dgm:pt modelId="{0888B578-586F-4420-86C2-5E9CBD49400F}">
      <dgm:prSet phldrT="[Texte]"/>
      <dgm:spPr/>
      <dgm:t>
        <a:bodyPr/>
        <a:lstStyle/>
        <a:p>
          <a:r>
            <a:rPr lang="fr-FR" dirty="0"/>
            <a:t>LOT_A_VERSER</a:t>
          </a:r>
        </a:p>
      </dgm:t>
    </dgm:pt>
    <dgm:pt modelId="{7DD31972-4C52-42AB-87A0-7C27660C8CC7}" type="parTrans" cxnId="{7B64B993-AD39-48E4-92D1-9576CBEF9C4A}">
      <dgm:prSet/>
      <dgm:spPr/>
      <dgm:t>
        <a:bodyPr/>
        <a:lstStyle/>
        <a:p>
          <a:endParaRPr lang="fr-FR"/>
        </a:p>
      </dgm:t>
    </dgm:pt>
    <dgm:pt modelId="{DBFF038D-6140-4BA7-932C-F08BDB5FF57F}" type="sibTrans" cxnId="{7B64B993-AD39-48E4-92D1-9576CBEF9C4A}">
      <dgm:prSet/>
      <dgm:spPr/>
      <dgm:t>
        <a:bodyPr/>
        <a:lstStyle/>
        <a:p>
          <a:endParaRPr lang="fr-FR"/>
        </a:p>
      </dgm:t>
    </dgm:pt>
    <dgm:pt modelId="{337A3EC9-D99C-4667-AC02-1DE0A18EAA96}">
      <dgm:prSet phldrT="[Texte]"/>
      <dgm:spPr/>
      <dgm:t>
        <a:bodyPr/>
        <a:lstStyle/>
        <a:p>
          <a:r>
            <a:rPr lang="fr-FR" dirty="0"/>
            <a:t>LOT_ARCHIVE</a:t>
          </a:r>
        </a:p>
      </dgm:t>
    </dgm:pt>
    <dgm:pt modelId="{6F9E649D-B9AE-48F7-8D74-BB5F6F040A42}" type="parTrans" cxnId="{51DC6425-849F-4C0E-B2A0-5106E47A84B2}">
      <dgm:prSet/>
      <dgm:spPr/>
      <dgm:t>
        <a:bodyPr/>
        <a:lstStyle/>
        <a:p>
          <a:endParaRPr lang="fr-FR"/>
        </a:p>
      </dgm:t>
    </dgm:pt>
    <dgm:pt modelId="{0CFE0FA1-4395-47E8-8101-10872397330C}" type="sibTrans" cxnId="{51DC6425-849F-4C0E-B2A0-5106E47A84B2}">
      <dgm:prSet/>
      <dgm:spPr/>
      <dgm:t>
        <a:bodyPr/>
        <a:lstStyle/>
        <a:p>
          <a:endParaRPr lang="fr-FR"/>
        </a:p>
      </dgm:t>
    </dgm:pt>
    <dgm:pt modelId="{625AE6D4-2F82-47DA-812F-E5ADEF8DE1F6}">
      <dgm:prSet phldrT="[Texte]"/>
      <dgm:spPr/>
      <dgm:t>
        <a:bodyPr/>
        <a:lstStyle/>
        <a:p>
          <a:r>
            <a:rPr lang="fr-FR" dirty="0"/>
            <a:t>LOT_CREATION_SIP</a:t>
          </a:r>
        </a:p>
      </dgm:t>
    </dgm:pt>
    <dgm:pt modelId="{90E56A4A-71EC-4315-A77A-F13BF2980DFD}" type="parTrans" cxnId="{7BA261F4-D90F-4FF6-8C51-F6A07E0FC9C3}">
      <dgm:prSet/>
      <dgm:spPr/>
      <dgm:t>
        <a:bodyPr/>
        <a:lstStyle/>
        <a:p>
          <a:endParaRPr lang="fr-FR"/>
        </a:p>
      </dgm:t>
    </dgm:pt>
    <dgm:pt modelId="{E3C5310F-8E00-4DF8-9928-69718E74A8CB}" type="sibTrans" cxnId="{7BA261F4-D90F-4FF6-8C51-F6A07E0FC9C3}">
      <dgm:prSet/>
      <dgm:spPr/>
      <dgm:t>
        <a:bodyPr/>
        <a:lstStyle/>
        <a:p>
          <a:endParaRPr lang="fr-FR"/>
        </a:p>
      </dgm:t>
    </dgm:pt>
    <dgm:pt modelId="{D38D8D5C-1FEA-4275-9EE1-279701D2171F}" type="pres">
      <dgm:prSet presAssocID="{01F067BD-D921-46D0-8202-6C74A94F2CBB}" presName="CompostProcess" presStyleCnt="0">
        <dgm:presLayoutVars>
          <dgm:dir/>
          <dgm:resizeHandles val="exact"/>
        </dgm:presLayoutVars>
      </dgm:prSet>
      <dgm:spPr/>
    </dgm:pt>
    <dgm:pt modelId="{AD73EBB7-9D52-4103-98BF-8C50661ECCCC}" type="pres">
      <dgm:prSet presAssocID="{01F067BD-D921-46D0-8202-6C74A94F2CBB}" presName="arrow" presStyleLbl="bgShp" presStyleIdx="0" presStyleCnt="1"/>
      <dgm:spPr/>
    </dgm:pt>
    <dgm:pt modelId="{BA0FABC1-9A7C-440E-A10D-69E46D2486A9}" type="pres">
      <dgm:prSet presAssocID="{01F067BD-D921-46D0-8202-6C74A94F2CBB}" presName="linearProcess" presStyleCnt="0"/>
      <dgm:spPr/>
    </dgm:pt>
    <dgm:pt modelId="{5EFDCD23-AC9D-403A-B930-0A80C9C3FC85}" type="pres">
      <dgm:prSet presAssocID="{9F8DC22F-7A58-404B-93C4-A4EE83D72BBE}" presName="textNode" presStyleLbl="node1" presStyleIdx="0" presStyleCnt="6" custLinFactNeighborX="-25167" custLinFactNeighborY="0">
        <dgm:presLayoutVars>
          <dgm:bulletEnabled val="1"/>
        </dgm:presLayoutVars>
      </dgm:prSet>
      <dgm:spPr/>
    </dgm:pt>
    <dgm:pt modelId="{9FED42DB-BAAF-454E-A8FF-BBAA10CA858C}" type="pres">
      <dgm:prSet presAssocID="{F082B252-953E-4AF9-9D5F-0679A444845D}" presName="sibTrans" presStyleCnt="0"/>
      <dgm:spPr/>
    </dgm:pt>
    <dgm:pt modelId="{6EEEE445-ED26-422D-935C-28EA41C0EA26}" type="pres">
      <dgm:prSet presAssocID="{E32707E5-6F56-45E4-BA4D-8A4C52F3BFF3}" presName="textNode" presStyleLbl="node1" presStyleIdx="1" presStyleCnt="6">
        <dgm:presLayoutVars>
          <dgm:bulletEnabled val="1"/>
        </dgm:presLayoutVars>
      </dgm:prSet>
      <dgm:spPr/>
    </dgm:pt>
    <dgm:pt modelId="{1F4F4F18-737B-4298-8788-60833E9B4475}" type="pres">
      <dgm:prSet presAssocID="{26149CE3-8E31-4AE8-B762-89538ECEA1B3}" presName="sibTrans" presStyleCnt="0"/>
      <dgm:spPr/>
    </dgm:pt>
    <dgm:pt modelId="{C7BB2F9E-88FA-48FF-9C52-A1CCDCF7F289}" type="pres">
      <dgm:prSet presAssocID="{02B40087-AC6A-41F9-80A7-DCCD2B07B605}" presName="textNode" presStyleLbl="node1" presStyleIdx="2" presStyleCnt="6">
        <dgm:presLayoutVars>
          <dgm:bulletEnabled val="1"/>
        </dgm:presLayoutVars>
      </dgm:prSet>
      <dgm:spPr/>
    </dgm:pt>
    <dgm:pt modelId="{8087D7ED-3697-462B-BBE7-05334F53F23C}" type="pres">
      <dgm:prSet presAssocID="{09A00B73-47B6-4F0F-AB07-43A7896A02D3}" presName="sibTrans" presStyleCnt="0"/>
      <dgm:spPr/>
    </dgm:pt>
    <dgm:pt modelId="{4E46A092-667F-4F8F-BD68-9BF149552122}" type="pres">
      <dgm:prSet presAssocID="{625AE6D4-2F82-47DA-812F-E5ADEF8DE1F6}" presName="textNode" presStyleLbl="node1" presStyleIdx="3" presStyleCnt="6">
        <dgm:presLayoutVars>
          <dgm:bulletEnabled val="1"/>
        </dgm:presLayoutVars>
      </dgm:prSet>
      <dgm:spPr/>
    </dgm:pt>
    <dgm:pt modelId="{AD400ACC-73E3-4C74-A626-7D663362949C}" type="pres">
      <dgm:prSet presAssocID="{E3C5310F-8E00-4DF8-9928-69718E74A8CB}" presName="sibTrans" presStyleCnt="0"/>
      <dgm:spPr/>
    </dgm:pt>
    <dgm:pt modelId="{16A19E3C-2A09-4DAD-BB9F-CAB3FD32C7F7}" type="pres">
      <dgm:prSet presAssocID="{0888B578-586F-4420-86C2-5E9CBD49400F}" presName="textNode" presStyleLbl="node1" presStyleIdx="4" presStyleCnt="6">
        <dgm:presLayoutVars>
          <dgm:bulletEnabled val="1"/>
        </dgm:presLayoutVars>
      </dgm:prSet>
      <dgm:spPr/>
    </dgm:pt>
    <dgm:pt modelId="{2ACD87E4-0115-43FA-B818-BB64866EA55B}" type="pres">
      <dgm:prSet presAssocID="{DBFF038D-6140-4BA7-932C-F08BDB5FF57F}" presName="sibTrans" presStyleCnt="0"/>
      <dgm:spPr/>
    </dgm:pt>
    <dgm:pt modelId="{1663C99D-AEF8-4E23-AAD4-385F33F1E6C2}" type="pres">
      <dgm:prSet presAssocID="{337A3EC9-D99C-4667-AC02-1DE0A18EAA96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A648081C-D3A7-40C5-AFF1-CAF1EE7A8984}" srcId="{01F067BD-D921-46D0-8202-6C74A94F2CBB}" destId="{9F8DC22F-7A58-404B-93C4-A4EE83D72BBE}" srcOrd="0" destOrd="0" parTransId="{F4DBD0AB-8C30-4805-BAF7-8AE3DC8A727A}" sibTransId="{F082B252-953E-4AF9-9D5F-0679A444845D}"/>
    <dgm:cxn modelId="{51DC6425-849F-4C0E-B2A0-5106E47A84B2}" srcId="{01F067BD-D921-46D0-8202-6C74A94F2CBB}" destId="{337A3EC9-D99C-4667-AC02-1DE0A18EAA96}" srcOrd="5" destOrd="0" parTransId="{6F9E649D-B9AE-48F7-8D74-BB5F6F040A42}" sibTransId="{0CFE0FA1-4395-47E8-8101-10872397330C}"/>
    <dgm:cxn modelId="{28927D6D-5074-481B-A896-3BFA3C7A15DA}" type="presOf" srcId="{E32707E5-6F56-45E4-BA4D-8A4C52F3BFF3}" destId="{6EEEE445-ED26-422D-935C-28EA41C0EA26}" srcOrd="0" destOrd="0" presId="urn:microsoft.com/office/officeart/2005/8/layout/hProcess9"/>
    <dgm:cxn modelId="{6FF46B54-F37C-4A54-B902-E007E4592C01}" type="presOf" srcId="{0888B578-586F-4420-86C2-5E9CBD49400F}" destId="{16A19E3C-2A09-4DAD-BB9F-CAB3FD32C7F7}" srcOrd="0" destOrd="0" presId="urn:microsoft.com/office/officeart/2005/8/layout/hProcess9"/>
    <dgm:cxn modelId="{40E8FF7B-BA4F-4568-B1F0-B67ABD08A0EF}" srcId="{01F067BD-D921-46D0-8202-6C74A94F2CBB}" destId="{E32707E5-6F56-45E4-BA4D-8A4C52F3BFF3}" srcOrd="1" destOrd="0" parTransId="{47744B2B-E874-4F85-BBA9-389DCBB89724}" sibTransId="{26149CE3-8E31-4AE8-B762-89538ECEA1B3}"/>
    <dgm:cxn modelId="{C6550A7E-F889-4F0F-A461-8061300FF395}" type="presOf" srcId="{625AE6D4-2F82-47DA-812F-E5ADEF8DE1F6}" destId="{4E46A092-667F-4F8F-BD68-9BF149552122}" srcOrd="0" destOrd="0" presId="urn:microsoft.com/office/officeart/2005/8/layout/hProcess9"/>
    <dgm:cxn modelId="{333D318C-9E47-4DCD-9358-1D35BD05DF7A}" type="presOf" srcId="{02B40087-AC6A-41F9-80A7-DCCD2B07B605}" destId="{C7BB2F9E-88FA-48FF-9C52-A1CCDCF7F289}" srcOrd="0" destOrd="0" presId="urn:microsoft.com/office/officeart/2005/8/layout/hProcess9"/>
    <dgm:cxn modelId="{D9823D8E-2A2D-423F-8FAB-D1CFE1C12F95}" srcId="{01F067BD-D921-46D0-8202-6C74A94F2CBB}" destId="{02B40087-AC6A-41F9-80A7-DCCD2B07B605}" srcOrd="2" destOrd="0" parTransId="{EF93EAF7-108E-435E-92AE-5156760CD0ED}" sibTransId="{09A00B73-47B6-4F0F-AB07-43A7896A02D3}"/>
    <dgm:cxn modelId="{7B64B993-AD39-48E4-92D1-9576CBEF9C4A}" srcId="{01F067BD-D921-46D0-8202-6C74A94F2CBB}" destId="{0888B578-586F-4420-86C2-5E9CBD49400F}" srcOrd="4" destOrd="0" parTransId="{7DD31972-4C52-42AB-87A0-7C27660C8CC7}" sibTransId="{DBFF038D-6140-4BA7-932C-F08BDB5FF57F}"/>
    <dgm:cxn modelId="{3C3E36D0-4672-4AEC-9DFB-1D2F1090E220}" type="presOf" srcId="{9F8DC22F-7A58-404B-93C4-A4EE83D72BBE}" destId="{5EFDCD23-AC9D-403A-B930-0A80C9C3FC85}" srcOrd="0" destOrd="0" presId="urn:microsoft.com/office/officeart/2005/8/layout/hProcess9"/>
    <dgm:cxn modelId="{20A2BBDA-7262-47F1-958B-1B81326319B1}" type="presOf" srcId="{01F067BD-D921-46D0-8202-6C74A94F2CBB}" destId="{D38D8D5C-1FEA-4275-9EE1-279701D2171F}" srcOrd="0" destOrd="0" presId="urn:microsoft.com/office/officeart/2005/8/layout/hProcess9"/>
    <dgm:cxn modelId="{2413FBEC-382F-4C77-996D-15E7BC7B5DB6}" type="presOf" srcId="{337A3EC9-D99C-4667-AC02-1DE0A18EAA96}" destId="{1663C99D-AEF8-4E23-AAD4-385F33F1E6C2}" srcOrd="0" destOrd="0" presId="urn:microsoft.com/office/officeart/2005/8/layout/hProcess9"/>
    <dgm:cxn modelId="{7BA261F4-D90F-4FF6-8C51-F6A07E0FC9C3}" srcId="{01F067BD-D921-46D0-8202-6C74A94F2CBB}" destId="{625AE6D4-2F82-47DA-812F-E5ADEF8DE1F6}" srcOrd="3" destOrd="0" parTransId="{90E56A4A-71EC-4315-A77A-F13BF2980DFD}" sibTransId="{E3C5310F-8E00-4DF8-9928-69718E74A8CB}"/>
    <dgm:cxn modelId="{66A65C17-ED56-49BA-B87C-2AD72E70AB27}" type="presParOf" srcId="{D38D8D5C-1FEA-4275-9EE1-279701D2171F}" destId="{AD73EBB7-9D52-4103-98BF-8C50661ECCCC}" srcOrd="0" destOrd="0" presId="urn:microsoft.com/office/officeart/2005/8/layout/hProcess9"/>
    <dgm:cxn modelId="{9EFFA126-CD01-42F7-B4B1-E752AEEC1ECE}" type="presParOf" srcId="{D38D8D5C-1FEA-4275-9EE1-279701D2171F}" destId="{BA0FABC1-9A7C-440E-A10D-69E46D2486A9}" srcOrd="1" destOrd="0" presId="urn:microsoft.com/office/officeart/2005/8/layout/hProcess9"/>
    <dgm:cxn modelId="{4CC03D6E-F786-4F6D-A7E6-67AD6E5DC712}" type="presParOf" srcId="{BA0FABC1-9A7C-440E-A10D-69E46D2486A9}" destId="{5EFDCD23-AC9D-403A-B930-0A80C9C3FC85}" srcOrd="0" destOrd="0" presId="urn:microsoft.com/office/officeart/2005/8/layout/hProcess9"/>
    <dgm:cxn modelId="{8A15A45D-CA69-4081-BAAC-A8045ACC8C76}" type="presParOf" srcId="{BA0FABC1-9A7C-440E-A10D-69E46D2486A9}" destId="{9FED42DB-BAAF-454E-A8FF-BBAA10CA858C}" srcOrd="1" destOrd="0" presId="urn:microsoft.com/office/officeart/2005/8/layout/hProcess9"/>
    <dgm:cxn modelId="{F0D5D763-9E33-4AD3-B49E-7E0858138BE9}" type="presParOf" srcId="{BA0FABC1-9A7C-440E-A10D-69E46D2486A9}" destId="{6EEEE445-ED26-422D-935C-28EA41C0EA26}" srcOrd="2" destOrd="0" presId="urn:microsoft.com/office/officeart/2005/8/layout/hProcess9"/>
    <dgm:cxn modelId="{E842F329-9DDF-4880-85D1-1DCB39A6BA10}" type="presParOf" srcId="{BA0FABC1-9A7C-440E-A10D-69E46D2486A9}" destId="{1F4F4F18-737B-4298-8788-60833E9B4475}" srcOrd="3" destOrd="0" presId="urn:microsoft.com/office/officeart/2005/8/layout/hProcess9"/>
    <dgm:cxn modelId="{1E3DA0F1-F270-4EFB-8D0E-D55A0304DAC9}" type="presParOf" srcId="{BA0FABC1-9A7C-440E-A10D-69E46D2486A9}" destId="{C7BB2F9E-88FA-48FF-9C52-A1CCDCF7F289}" srcOrd="4" destOrd="0" presId="urn:microsoft.com/office/officeart/2005/8/layout/hProcess9"/>
    <dgm:cxn modelId="{2ABC1533-747C-4C65-ABA3-8C0956151065}" type="presParOf" srcId="{BA0FABC1-9A7C-440E-A10D-69E46D2486A9}" destId="{8087D7ED-3697-462B-BBE7-05334F53F23C}" srcOrd="5" destOrd="0" presId="urn:microsoft.com/office/officeart/2005/8/layout/hProcess9"/>
    <dgm:cxn modelId="{74F98D7C-3243-4684-A3B2-114C59DD478E}" type="presParOf" srcId="{BA0FABC1-9A7C-440E-A10D-69E46D2486A9}" destId="{4E46A092-667F-4F8F-BD68-9BF149552122}" srcOrd="6" destOrd="0" presId="urn:microsoft.com/office/officeart/2005/8/layout/hProcess9"/>
    <dgm:cxn modelId="{31DD44F0-2937-40B4-8E75-5911925E3AE6}" type="presParOf" srcId="{BA0FABC1-9A7C-440E-A10D-69E46D2486A9}" destId="{AD400ACC-73E3-4C74-A626-7D663362949C}" srcOrd="7" destOrd="0" presId="urn:microsoft.com/office/officeart/2005/8/layout/hProcess9"/>
    <dgm:cxn modelId="{26C299F6-5B4F-4533-A595-506D6F7AE45A}" type="presParOf" srcId="{BA0FABC1-9A7C-440E-A10D-69E46D2486A9}" destId="{16A19E3C-2A09-4DAD-BB9F-CAB3FD32C7F7}" srcOrd="8" destOrd="0" presId="urn:microsoft.com/office/officeart/2005/8/layout/hProcess9"/>
    <dgm:cxn modelId="{4D25E42E-7E27-47FD-9D98-5753B9CBD0ED}" type="presParOf" srcId="{BA0FABC1-9A7C-440E-A10D-69E46D2486A9}" destId="{2ACD87E4-0115-43FA-B818-BB64866EA55B}" srcOrd="9" destOrd="0" presId="urn:microsoft.com/office/officeart/2005/8/layout/hProcess9"/>
    <dgm:cxn modelId="{B67D3F7C-3929-4EE8-A485-D16898C8A339}" type="presParOf" srcId="{BA0FABC1-9A7C-440E-A10D-69E46D2486A9}" destId="{1663C99D-AEF8-4E23-AAD4-385F33F1E6C2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F067BD-D921-46D0-8202-6C74A94F2CB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7E07400-932E-4E69-B77D-1B824F974478}">
      <dgm:prSet/>
      <dgm:spPr/>
      <dgm:t>
        <a:bodyPr/>
        <a:lstStyle/>
        <a:p>
          <a:r>
            <a:rPr lang="fr-FR" dirty="0"/>
            <a:t>SIP_INIT</a:t>
          </a:r>
        </a:p>
      </dgm:t>
    </dgm:pt>
    <dgm:pt modelId="{22DFD67D-9E9A-4E12-AA7B-D432D049BEE1}" type="parTrans" cxnId="{852EAAF6-2B6A-462E-8D8E-219FC42AF0E5}">
      <dgm:prSet/>
      <dgm:spPr/>
      <dgm:t>
        <a:bodyPr/>
        <a:lstStyle/>
        <a:p>
          <a:endParaRPr lang="fr-FR"/>
        </a:p>
      </dgm:t>
    </dgm:pt>
    <dgm:pt modelId="{0A2DCF7F-E6BA-45C5-B13A-A4994DF1DD53}" type="sibTrans" cxnId="{852EAAF6-2B6A-462E-8D8E-219FC42AF0E5}">
      <dgm:prSet/>
      <dgm:spPr/>
      <dgm:t>
        <a:bodyPr/>
        <a:lstStyle/>
        <a:p>
          <a:endParaRPr lang="fr-FR"/>
        </a:p>
      </dgm:t>
    </dgm:pt>
    <dgm:pt modelId="{F8DB4E60-6434-4457-B698-219C14B3DBC1}">
      <dgm:prSet/>
      <dgm:spPr/>
      <dgm:t>
        <a:bodyPr/>
        <a:lstStyle/>
        <a:p>
          <a:r>
            <a:rPr lang="fr-FR" dirty="0"/>
            <a:t>SIP_CREE</a:t>
          </a:r>
        </a:p>
      </dgm:t>
    </dgm:pt>
    <dgm:pt modelId="{3053DE15-C8C0-4C11-96EC-116A6176D11B}" type="parTrans" cxnId="{FC677045-E310-43B7-A13C-C61BAD7A22AE}">
      <dgm:prSet/>
      <dgm:spPr/>
      <dgm:t>
        <a:bodyPr/>
        <a:lstStyle/>
        <a:p>
          <a:endParaRPr lang="fr-FR"/>
        </a:p>
      </dgm:t>
    </dgm:pt>
    <dgm:pt modelId="{09872061-8E59-4849-886A-2E6E711DFCD1}" type="sibTrans" cxnId="{FC677045-E310-43B7-A13C-C61BAD7A22AE}">
      <dgm:prSet/>
      <dgm:spPr/>
      <dgm:t>
        <a:bodyPr/>
        <a:lstStyle/>
        <a:p>
          <a:endParaRPr lang="fr-FR"/>
        </a:p>
      </dgm:t>
    </dgm:pt>
    <dgm:pt modelId="{F3D917DC-540F-45E1-B8BA-BA9AF9F0F7A6}">
      <dgm:prSet/>
      <dgm:spPr/>
      <dgm:t>
        <a:bodyPr/>
        <a:lstStyle/>
        <a:p>
          <a:r>
            <a:rPr lang="fr-FR" dirty="0"/>
            <a:t>SIP_A_VERSER</a:t>
          </a:r>
        </a:p>
      </dgm:t>
    </dgm:pt>
    <dgm:pt modelId="{7EE26060-16FA-47FA-8F00-AEF6A6B9023A}" type="parTrans" cxnId="{C509093B-73F2-462C-BF7D-E53820C52327}">
      <dgm:prSet/>
      <dgm:spPr/>
      <dgm:t>
        <a:bodyPr/>
        <a:lstStyle/>
        <a:p>
          <a:endParaRPr lang="fr-FR"/>
        </a:p>
      </dgm:t>
    </dgm:pt>
    <dgm:pt modelId="{2A792F4D-836D-472C-85DA-D6F29F2AD5EF}" type="sibTrans" cxnId="{C509093B-73F2-462C-BF7D-E53820C52327}">
      <dgm:prSet/>
      <dgm:spPr/>
      <dgm:t>
        <a:bodyPr/>
        <a:lstStyle/>
        <a:p>
          <a:endParaRPr lang="fr-FR"/>
        </a:p>
      </dgm:t>
    </dgm:pt>
    <dgm:pt modelId="{D6FAE531-D11D-4DF8-A499-61F8DEA1885C}">
      <dgm:prSet/>
      <dgm:spPr/>
      <dgm:t>
        <a:bodyPr/>
        <a:lstStyle/>
        <a:p>
          <a:r>
            <a:rPr lang="fr-FR" dirty="0"/>
            <a:t>SIP_ARCHIVE</a:t>
          </a:r>
        </a:p>
      </dgm:t>
    </dgm:pt>
    <dgm:pt modelId="{54F4C79D-C2C6-4572-8E50-455BAC34353C}" type="parTrans" cxnId="{BDF19901-BE35-44FF-B796-C302BB32E20F}">
      <dgm:prSet/>
      <dgm:spPr/>
      <dgm:t>
        <a:bodyPr/>
        <a:lstStyle/>
        <a:p>
          <a:endParaRPr lang="fr-FR"/>
        </a:p>
      </dgm:t>
    </dgm:pt>
    <dgm:pt modelId="{A3481DE8-DBB5-44D6-8CEE-6C5E89A10B68}" type="sibTrans" cxnId="{BDF19901-BE35-44FF-B796-C302BB32E20F}">
      <dgm:prSet/>
      <dgm:spPr/>
      <dgm:t>
        <a:bodyPr/>
        <a:lstStyle/>
        <a:p>
          <a:endParaRPr lang="fr-FR"/>
        </a:p>
      </dgm:t>
    </dgm:pt>
    <dgm:pt modelId="{D38D8D5C-1FEA-4275-9EE1-279701D2171F}" type="pres">
      <dgm:prSet presAssocID="{01F067BD-D921-46D0-8202-6C74A94F2CBB}" presName="CompostProcess" presStyleCnt="0">
        <dgm:presLayoutVars>
          <dgm:dir/>
          <dgm:resizeHandles val="exact"/>
        </dgm:presLayoutVars>
      </dgm:prSet>
      <dgm:spPr/>
    </dgm:pt>
    <dgm:pt modelId="{AD73EBB7-9D52-4103-98BF-8C50661ECCCC}" type="pres">
      <dgm:prSet presAssocID="{01F067BD-D921-46D0-8202-6C74A94F2CBB}" presName="arrow" presStyleLbl="bgShp" presStyleIdx="0" presStyleCnt="1"/>
      <dgm:spPr/>
    </dgm:pt>
    <dgm:pt modelId="{BA0FABC1-9A7C-440E-A10D-69E46D2486A9}" type="pres">
      <dgm:prSet presAssocID="{01F067BD-D921-46D0-8202-6C74A94F2CBB}" presName="linearProcess" presStyleCnt="0"/>
      <dgm:spPr/>
    </dgm:pt>
    <dgm:pt modelId="{34E1D721-DEB5-438D-BEB1-5EC9CF6FB8A0}" type="pres">
      <dgm:prSet presAssocID="{27E07400-932E-4E69-B77D-1B824F974478}" presName="textNode" presStyleLbl="node1" presStyleIdx="0" presStyleCnt="4">
        <dgm:presLayoutVars>
          <dgm:bulletEnabled val="1"/>
        </dgm:presLayoutVars>
      </dgm:prSet>
      <dgm:spPr/>
    </dgm:pt>
    <dgm:pt modelId="{FB1AB9CE-C364-4605-83A9-380DC696D905}" type="pres">
      <dgm:prSet presAssocID="{0A2DCF7F-E6BA-45C5-B13A-A4994DF1DD53}" presName="sibTrans" presStyleCnt="0"/>
      <dgm:spPr/>
    </dgm:pt>
    <dgm:pt modelId="{07C3756A-2176-4D52-94E0-A4C04A8EED2B}" type="pres">
      <dgm:prSet presAssocID="{F8DB4E60-6434-4457-B698-219C14B3DBC1}" presName="textNode" presStyleLbl="node1" presStyleIdx="1" presStyleCnt="4">
        <dgm:presLayoutVars>
          <dgm:bulletEnabled val="1"/>
        </dgm:presLayoutVars>
      </dgm:prSet>
      <dgm:spPr/>
    </dgm:pt>
    <dgm:pt modelId="{AFF148A6-35BE-405D-A514-950D410E5225}" type="pres">
      <dgm:prSet presAssocID="{09872061-8E59-4849-886A-2E6E711DFCD1}" presName="sibTrans" presStyleCnt="0"/>
      <dgm:spPr/>
    </dgm:pt>
    <dgm:pt modelId="{3CC8A8A0-1C9F-4568-AF0E-F5A7D9FC5515}" type="pres">
      <dgm:prSet presAssocID="{F3D917DC-540F-45E1-B8BA-BA9AF9F0F7A6}" presName="textNode" presStyleLbl="node1" presStyleIdx="2" presStyleCnt="4">
        <dgm:presLayoutVars>
          <dgm:bulletEnabled val="1"/>
        </dgm:presLayoutVars>
      </dgm:prSet>
      <dgm:spPr/>
    </dgm:pt>
    <dgm:pt modelId="{A45AC000-6F15-4D2F-ADB9-949E8BC76B5A}" type="pres">
      <dgm:prSet presAssocID="{2A792F4D-836D-472C-85DA-D6F29F2AD5EF}" presName="sibTrans" presStyleCnt="0"/>
      <dgm:spPr/>
    </dgm:pt>
    <dgm:pt modelId="{3B6B5002-6687-411C-BDCC-00B5413A1EAD}" type="pres">
      <dgm:prSet presAssocID="{D6FAE531-D11D-4DF8-A499-61F8DEA1885C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BDF19901-BE35-44FF-B796-C302BB32E20F}" srcId="{01F067BD-D921-46D0-8202-6C74A94F2CBB}" destId="{D6FAE531-D11D-4DF8-A499-61F8DEA1885C}" srcOrd="3" destOrd="0" parTransId="{54F4C79D-C2C6-4572-8E50-455BAC34353C}" sibTransId="{A3481DE8-DBB5-44D6-8CEE-6C5E89A10B68}"/>
    <dgm:cxn modelId="{C509093B-73F2-462C-BF7D-E53820C52327}" srcId="{01F067BD-D921-46D0-8202-6C74A94F2CBB}" destId="{F3D917DC-540F-45E1-B8BA-BA9AF9F0F7A6}" srcOrd="2" destOrd="0" parTransId="{7EE26060-16FA-47FA-8F00-AEF6A6B9023A}" sibTransId="{2A792F4D-836D-472C-85DA-D6F29F2AD5EF}"/>
    <dgm:cxn modelId="{63CC9B5D-8E49-4314-B355-91DF7739EAF8}" type="presOf" srcId="{F3D917DC-540F-45E1-B8BA-BA9AF9F0F7A6}" destId="{3CC8A8A0-1C9F-4568-AF0E-F5A7D9FC5515}" srcOrd="0" destOrd="0" presId="urn:microsoft.com/office/officeart/2005/8/layout/hProcess9"/>
    <dgm:cxn modelId="{FC677045-E310-43B7-A13C-C61BAD7A22AE}" srcId="{01F067BD-D921-46D0-8202-6C74A94F2CBB}" destId="{F8DB4E60-6434-4457-B698-219C14B3DBC1}" srcOrd="1" destOrd="0" parTransId="{3053DE15-C8C0-4C11-96EC-116A6176D11B}" sibTransId="{09872061-8E59-4849-886A-2E6E711DFCD1}"/>
    <dgm:cxn modelId="{A4AAD798-CB49-4681-86D4-F6837D2C078E}" type="presOf" srcId="{F8DB4E60-6434-4457-B698-219C14B3DBC1}" destId="{07C3756A-2176-4D52-94E0-A4C04A8EED2B}" srcOrd="0" destOrd="0" presId="urn:microsoft.com/office/officeart/2005/8/layout/hProcess9"/>
    <dgm:cxn modelId="{20A2BBDA-7262-47F1-958B-1B81326319B1}" type="presOf" srcId="{01F067BD-D921-46D0-8202-6C74A94F2CBB}" destId="{D38D8D5C-1FEA-4275-9EE1-279701D2171F}" srcOrd="0" destOrd="0" presId="urn:microsoft.com/office/officeart/2005/8/layout/hProcess9"/>
    <dgm:cxn modelId="{79CFC2DE-E2CA-442B-B428-F75689F18A10}" type="presOf" srcId="{D6FAE531-D11D-4DF8-A499-61F8DEA1885C}" destId="{3B6B5002-6687-411C-BDCC-00B5413A1EAD}" srcOrd="0" destOrd="0" presId="urn:microsoft.com/office/officeart/2005/8/layout/hProcess9"/>
    <dgm:cxn modelId="{85FB72EF-D9AE-4A61-8D45-E2980FDF64F1}" type="presOf" srcId="{27E07400-932E-4E69-B77D-1B824F974478}" destId="{34E1D721-DEB5-438D-BEB1-5EC9CF6FB8A0}" srcOrd="0" destOrd="0" presId="urn:microsoft.com/office/officeart/2005/8/layout/hProcess9"/>
    <dgm:cxn modelId="{852EAAF6-2B6A-462E-8D8E-219FC42AF0E5}" srcId="{01F067BD-D921-46D0-8202-6C74A94F2CBB}" destId="{27E07400-932E-4E69-B77D-1B824F974478}" srcOrd="0" destOrd="0" parTransId="{22DFD67D-9E9A-4E12-AA7B-D432D049BEE1}" sibTransId="{0A2DCF7F-E6BA-45C5-B13A-A4994DF1DD53}"/>
    <dgm:cxn modelId="{66A65C17-ED56-49BA-B87C-2AD72E70AB27}" type="presParOf" srcId="{D38D8D5C-1FEA-4275-9EE1-279701D2171F}" destId="{AD73EBB7-9D52-4103-98BF-8C50661ECCCC}" srcOrd="0" destOrd="0" presId="urn:microsoft.com/office/officeart/2005/8/layout/hProcess9"/>
    <dgm:cxn modelId="{9EFFA126-CD01-42F7-B4B1-E752AEEC1ECE}" type="presParOf" srcId="{D38D8D5C-1FEA-4275-9EE1-279701D2171F}" destId="{BA0FABC1-9A7C-440E-A10D-69E46D2486A9}" srcOrd="1" destOrd="0" presId="urn:microsoft.com/office/officeart/2005/8/layout/hProcess9"/>
    <dgm:cxn modelId="{3C961EAD-ED58-42F6-A7F3-92A4A9F8E9FD}" type="presParOf" srcId="{BA0FABC1-9A7C-440E-A10D-69E46D2486A9}" destId="{34E1D721-DEB5-438D-BEB1-5EC9CF6FB8A0}" srcOrd="0" destOrd="0" presId="urn:microsoft.com/office/officeart/2005/8/layout/hProcess9"/>
    <dgm:cxn modelId="{C75F8C4C-FBF0-4D1B-8D9A-465598756EAB}" type="presParOf" srcId="{BA0FABC1-9A7C-440E-A10D-69E46D2486A9}" destId="{FB1AB9CE-C364-4605-83A9-380DC696D905}" srcOrd="1" destOrd="0" presId="urn:microsoft.com/office/officeart/2005/8/layout/hProcess9"/>
    <dgm:cxn modelId="{1F3571D8-D759-4863-88CC-6F26C0FF6BD8}" type="presParOf" srcId="{BA0FABC1-9A7C-440E-A10D-69E46D2486A9}" destId="{07C3756A-2176-4D52-94E0-A4C04A8EED2B}" srcOrd="2" destOrd="0" presId="urn:microsoft.com/office/officeart/2005/8/layout/hProcess9"/>
    <dgm:cxn modelId="{E122E33E-2248-479F-A0E2-1AA54A84D4A8}" type="presParOf" srcId="{BA0FABC1-9A7C-440E-A10D-69E46D2486A9}" destId="{AFF148A6-35BE-405D-A514-950D410E5225}" srcOrd="3" destOrd="0" presId="urn:microsoft.com/office/officeart/2005/8/layout/hProcess9"/>
    <dgm:cxn modelId="{F01230B9-6EF5-4EF0-9917-652E6BEC86ED}" type="presParOf" srcId="{BA0FABC1-9A7C-440E-A10D-69E46D2486A9}" destId="{3CC8A8A0-1C9F-4568-AF0E-F5A7D9FC5515}" srcOrd="4" destOrd="0" presId="urn:microsoft.com/office/officeart/2005/8/layout/hProcess9"/>
    <dgm:cxn modelId="{18387797-BBF1-4A17-A422-0AE4DE40C488}" type="presParOf" srcId="{BA0FABC1-9A7C-440E-A10D-69E46D2486A9}" destId="{A45AC000-6F15-4D2F-ADB9-949E8BC76B5A}" srcOrd="5" destOrd="0" presId="urn:microsoft.com/office/officeart/2005/8/layout/hProcess9"/>
    <dgm:cxn modelId="{89D23FC5-A3DB-42A2-9280-F4C884949D3C}" type="presParOf" srcId="{BA0FABC1-9A7C-440E-A10D-69E46D2486A9}" destId="{3B6B5002-6687-411C-BDCC-00B5413A1EAD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73EBB7-9D52-4103-98BF-8C50661ECCCC}">
      <dsp:nvSpPr>
        <dsp:cNvPr id="0" name=""/>
        <dsp:cNvSpPr/>
      </dsp:nvSpPr>
      <dsp:spPr>
        <a:xfrm>
          <a:off x="885552" y="0"/>
          <a:ext cx="10142013" cy="274997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FDCD23-AC9D-403A-B930-0A80C9C3FC85}">
      <dsp:nvSpPr>
        <dsp:cNvPr id="0" name=""/>
        <dsp:cNvSpPr/>
      </dsp:nvSpPr>
      <dsp:spPr>
        <a:xfrm>
          <a:off x="0" y="824993"/>
          <a:ext cx="1883656" cy="10999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DOC_DEPOSE</a:t>
          </a:r>
        </a:p>
      </dsp:txBody>
      <dsp:txXfrm>
        <a:off x="53697" y="878690"/>
        <a:ext cx="1776262" cy="992597"/>
      </dsp:txXfrm>
    </dsp:sp>
    <dsp:sp modelId="{6EEEE445-ED26-422D-935C-28EA41C0EA26}">
      <dsp:nvSpPr>
        <dsp:cNvPr id="0" name=""/>
        <dsp:cNvSpPr/>
      </dsp:nvSpPr>
      <dsp:spPr>
        <a:xfrm>
          <a:off x="2012871" y="824993"/>
          <a:ext cx="1883656" cy="10999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DOC_SCELLE</a:t>
          </a:r>
        </a:p>
      </dsp:txBody>
      <dsp:txXfrm>
        <a:off x="2066568" y="878690"/>
        <a:ext cx="1776262" cy="992597"/>
      </dsp:txXfrm>
    </dsp:sp>
    <dsp:sp modelId="{C7BB2F9E-88FA-48FF-9C52-A1CCDCF7F289}">
      <dsp:nvSpPr>
        <dsp:cNvPr id="0" name=""/>
        <dsp:cNvSpPr/>
      </dsp:nvSpPr>
      <dsp:spPr>
        <a:xfrm>
          <a:off x="4020331" y="824993"/>
          <a:ext cx="1883656" cy="10999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DOC_HORODATE</a:t>
          </a:r>
        </a:p>
      </dsp:txBody>
      <dsp:txXfrm>
        <a:off x="4074028" y="878690"/>
        <a:ext cx="1776262" cy="992597"/>
      </dsp:txXfrm>
    </dsp:sp>
    <dsp:sp modelId="{160FCE09-0EF8-4826-86FD-FDA7DF2B510F}">
      <dsp:nvSpPr>
        <dsp:cNvPr id="0" name=""/>
        <dsp:cNvSpPr/>
      </dsp:nvSpPr>
      <dsp:spPr>
        <a:xfrm>
          <a:off x="6027792" y="824993"/>
          <a:ext cx="1883656" cy="10999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DOC_INTEGRATION_SIP_EN_COURS</a:t>
          </a:r>
        </a:p>
      </dsp:txBody>
      <dsp:txXfrm>
        <a:off x="6081489" y="878690"/>
        <a:ext cx="1776262" cy="992597"/>
      </dsp:txXfrm>
    </dsp:sp>
    <dsp:sp modelId="{0F7A0CEF-6F25-4FC7-A171-DD0306715745}">
      <dsp:nvSpPr>
        <dsp:cNvPr id="0" name=""/>
        <dsp:cNvSpPr/>
      </dsp:nvSpPr>
      <dsp:spPr>
        <a:xfrm>
          <a:off x="8035253" y="824993"/>
          <a:ext cx="1883656" cy="10999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DOC_INTEGRE_SIP</a:t>
          </a:r>
        </a:p>
      </dsp:txBody>
      <dsp:txXfrm>
        <a:off x="8088950" y="878690"/>
        <a:ext cx="1776262" cy="992597"/>
      </dsp:txXfrm>
    </dsp:sp>
    <dsp:sp modelId="{DDAF3EB0-8431-48A7-BF08-B9B8F93D23C0}">
      <dsp:nvSpPr>
        <dsp:cNvPr id="0" name=""/>
        <dsp:cNvSpPr/>
      </dsp:nvSpPr>
      <dsp:spPr>
        <a:xfrm>
          <a:off x="10042713" y="824993"/>
          <a:ext cx="1883656" cy="10999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DOC_ARCHIVE</a:t>
          </a:r>
        </a:p>
      </dsp:txBody>
      <dsp:txXfrm>
        <a:off x="10096410" y="878690"/>
        <a:ext cx="1776262" cy="9925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73EBB7-9D52-4103-98BF-8C50661ECCCC}">
      <dsp:nvSpPr>
        <dsp:cNvPr id="0" name=""/>
        <dsp:cNvSpPr/>
      </dsp:nvSpPr>
      <dsp:spPr>
        <a:xfrm>
          <a:off x="894883" y="0"/>
          <a:ext cx="10142013" cy="274997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FDCD23-AC9D-403A-B930-0A80C9C3FC85}">
      <dsp:nvSpPr>
        <dsp:cNvPr id="0" name=""/>
        <dsp:cNvSpPr/>
      </dsp:nvSpPr>
      <dsp:spPr>
        <a:xfrm>
          <a:off x="0" y="824993"/>
          <a:ext cx="1811505" cy="10999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LOT_DEPOSE</a:t>
          </a:r>
        </a:p>
      </dsp:txBody>
      <dsp:txXfrm>
        <a:off x="53697" y="878690"/>
        <a:ext cx="1704111" cy="992597"/>
      </dsp:txXfrm>
    </dsp:sp>
    <dsp:sp modelId="{6EEEE445-ED26-422D-935C-28EA41C0EA26}">
      <dsp:nvSpPr>
        <dsp:cNvPr id="0" name=""/>
        <dsp:cNvSpPr/>
      </dsp:nvSpPr>
      <dsp:spPr>
        <a:xfrm>
          <a:off x="2027834" y="824993"/>
          <a:ext cx="1811505" cy="10999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LOT_SCELLE</a:t>
          </a:r>
        </a:p>
      </dsp:txBody>
      <dsp:txXfrm>
        <a:off x="2081531" y="878690"/>
        <a:ext cx="1704111" cy="992597"/>
      </dsp:txXfrm>
    </dsp:sp>
    <dsp:sp modelId="{C7BB2F9E-88FA-48FF-9C52-A1CCDCF7F289}">
      <dsp:nvSpPr>
        <dsp:cNvPr id="0" name=""/>
        <dsp:cNvSpPr/>
      </dsp:nvSpPr>
      <dsp:spPr>
        <a:xfrm>
          <a:off x="4049370" y="824993"/>
          <a:ext cx="1811505" cy="10999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LOT_HORODATE</a:t>
          </a:r>
        </a:p>
      </dsp:txBody>
      <dsp:txXfrm>
        <a:off x="4103067" y="878690"/>
        <a:ext cx="1704111" cy="992597"/>
      </dsp:txXfrm>
    </dsp:sp>
    <dsp:sp modelId="{4E46A092-667F-4F8F-BD68-9BF149552122}">
      <dsp:nvSpPr>
        <dsp:cNvPr id="0" name=""/>
        <dsp:cNvSpPr/>
      </dsp:nvSpPr>
      <dsp:spPr>
        <a:xfrm>
          <a:off x="6070905" y="824993"/>
          <a:ext cx="1811505" cy="10999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LOT_CREATION_SIP</a:t>
          </a:r>
        </a:p>
      </dsp:txBody>
      <dsp:txXfrm>
        <a:off x="6124602" y="878690"/>
        <a:ext cx="1704111" cy="992597"/>
      </dsp:txXfrm>
    </dsp:sp>
    <dsp:sp modelId="{16A19E3C-2A09-4DAD-BB9F-CAB3FD32C7F7}">
      <dsp:nvSpPr>
        <dsp:cNvPr id="0" name=""/>
        <dsp:cNvSpPr/>
      </dsp:nvSpPr>
      <dsp:spPr>
        <a:xfrm>
          <a:off x="8092440" y="824993"/>
          <a:ext cx="1811505" cy="10999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LOT_A_VERSER</a:t>
          </a:r>
        </a:p>
      </dsp:txBody>
      <dsp:txXfrm>
        <a:off x="8146137" y="878690"/>
        <a:ext cx="1704111" cy="992597"/>
      </dsp:txXfrm>
    </dsp:sp>
    <dsp:sp modelId="{1663C99D-AEF8-4E23-AAD4-385F33F1E6C2}">
      <dsp:nvSpPr>
        <dsp:cNvPr id="0" name=""/>
        <dsp:cNvSpPr/>
      </dsp:nvSpPr>
      <dsp:spPr>
        <a:xfrm>
          <a:off x="10113975" y="824993"/>
          <a:ext cx="1811505" cy="10999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LOT_ARCHIVE</a:t>
          </a:r>
        </a:p>
      </dsp:txBody>
      <dsp:txXfrm>
        <a:off x="10167672" y="878690"/>
        <a:ext cx="1704111" cy="9925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73EBB7-9D52-4103-98BF-8C50661ECCCC}">
      <dsp:nvSpPr>
        <dsp:cNvPr id="0" name=""/>
        <dsp:cNvSpPr/>
      </dsp:nvSpPr>
      <dsp:spPr>
        <a:xfrm>
          <a:off x="894883" y="0"/>
          <a:ext cx="10142013" cy="274997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1D721-DEB5-438D-BEB1-5EC9CF6FB8A0}">
      <dsp:nvSpPr>
        <dsp:cNvPr id="0" name=""/>
        <dsp:cNvSpPr/>
      </dsp:nvSpPr>
      <dsp:spPr>
        <a:xfrm>
          <a:off x="4223" y="824993"/>
          <a:ext cx="2687636" cy="10999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SIP_INIT</a:t>
          </a:r>
        </a:p>
      </dsp:txBody>
      <dsp:txXfrm>
        <a:off x="57920" y="878690"/>
        <a:ext cx="2580242" cy="992597"/>
      </dsp:txXfrm>
    </dsp:sp>
    <dsp:sp modelId="{07C3756A-2176-4D52-94E0-A4C04A8EED2B}">
      <dsp:nvSpPr>
        <dsp:cNvPr id="0" name=""/>
        <dsp:cNvSpPr/>
      </dsp:nvSpPr>
      <dsp:spPr>
        <a:xfrm>
          <a:off x="3082789" y="824993"/>
          <a:ext cx="2687636" cy="10999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SIP_CREE</a:t>
          </a:r>
        </a:p>
      </dsp:txBody>
      <dsp:txXfrm>
        <a:off x="3136486" y="878690"/>
        <a:ext cx="2580242" cy="992597"/>
      </dsp:txXfrm>
    </dsp:sp>
    <dsp:sp modelId="{3CC8A8A0-1C9F-4568-AF0E-F5A7D9FC5515}">
      <dsp:nvSpPr>
        <dsp:cNvPr id="0" name=""/>
        <dsp:cNvSpPr/>
      </dsp:nvSpPr>
      <dsp:spPr>
        <a:xfrm>
          <a:off x="6161354" y="824993"/>
          <a:ext cx="2687636" cy="10999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SIP_A_VERSER</a:t>
          </a:r>
        </a:p>
      </dsp:txBody>
      <dsp:txXfrm>
        <a:off x="6215051" y="878690"/>
        <a:ext cx="2580242" cy="992597"/>
      </dsp:txXfrm>
    </dsp:sp>
    <dsp:sp modelId="{3B6B5002-6687-411C-BDCC-00B5413A1EAD}">
      <dsp:nvSpPr>
        <dsp:cNvPr id="0" name=""/>
        <dsp:cNvSpPr/>
      </dsp:nvSpPr>
      <dsp:spPr>
        <a:xfrm>
          <a:off x="9239920" y="824993"/>
          <a:ext cx="2687636" cy="10999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SIP_ARCHIVE</a:t>
          </a:r>
        </a:p>
      </dsp:txBody>
      <dsp:txXfrm>
        <a:off x="9293617" y="878690"/>
        <a:ext cx="2580242" cy="992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9B976-5EF3-423D-B9CE-9D29CF28D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6E31794-CA4F-4012-B3BD-09BDD861F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36739B-09B8-483A-B3C3-E0902A7C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E0C7-3E52-410D-B761-9010A000AEFF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68D2C0-B18B-4EC0-91A8-E0331E33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AB06FE-5D3C-402C-AE46-E3AE3E0CE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291F-52EF-4A7F-BEDA-7403CE7B22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24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105FA8-69C5-4FFD-8092-9CDF4927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96D7E4-D22C-4C35-A1D3-06E4B0175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700E4C-1045-4699-A88F-22B369C0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E0C7-3E52-410D-B761-9010A000AEFF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2BF9B1-D24E-4661-8684-0A32C6CC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B52DF7-EB47-43A2-BDFA-638206308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291F-52EF-4A7F-BEDA-7403CE7B22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0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DF7017F-EAA1-41A8-BC69-AAD8427CE1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3FB75C-C098-4833-A7DF-F7E370AFB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1C7461-BCCA-4586-B39C-FBE1B394F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E0C7-3E52-410D-B761-9010A000AEFF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595BD7-A9E7-404C-A936-74FF87633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28AF66-822B-4FB2-8350-5DDC7DE2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291F-52EF-4A7F-BEDA-7403CE7B22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95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43A285-B8DE-45EF-84EE-54B597BD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10D01E-9968-489E-A668-7F974C11F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291D99-7F05-48E3-895F-6AB88C6BD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E0C7-3E52-410D-B761-9010A000AEFF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3F83EF-50DC-46DB-A3DC-24DB71384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0E5E8A-2F34-488B-A585-EA6066AD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291F-52EF-4A7F-BEDA-7403CE7B22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60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6D24E-FBBD-4CDF-B296-0146E3B1E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CBB740-160F-495B-837D-727B36646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CB93CE-EBF9-4280-B624-06B612766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E0C7-3E52-410D-B761-9010A000AEFF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D8462C-0EFA-460B-AC2A-8978568B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2B72F6-ED99-4736-91E5-3CF3445D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291F-52EF-4A7F-BEDA-7403CE7B22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64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82CC5A-51A0-4C76-ACA7-FF69FB8B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332C4D-19D7-462D-9CCC-396E94363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8ECCB61-F4DD-4470-AD58-702A1DF59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C67F58-AC78-4708-84AB-1DFB2C533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E0C7-3E52-410D-B761-9010A000AEFF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AF450C-8725-4523-AE4C-653A66E91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8F1395-1B8C-4CCB-9DD1-D37098B93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291F-52EF-4A7F-BEDA-7403CE7B22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02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CFA318-1BBB-42F1-9365-72AAB225D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3C6E24-94D0-4C63-A827-46713D54A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9E05B3-B691-479A-910C-8DE49F6BB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B3BE7BB-7717-4F81-99B1-70C6B0287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F5EF5D-199A-4482-962C-D7702897C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BB5FB51-C269-4947-B6C6-4AA0D8DDE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E0C7-3E52-410D-B761-9010A000AEFF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0F3F2B1-5D5C-46CB-8065-1F21870A9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C0DC0D4-C47C-478D-A5E1-842C33626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291F-52EF-4A7F-BEDA-7403CE7B22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31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1E5550-8CC1-4CDD-B6E7-6C2BB75D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858C7A5-DBBE-4299-A906-C77701167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E0C7-3E52-410D-B761-9010A000AEFF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416F08A-8C9D-4E2C-9D2A-2AD48F5A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A35257D-1E2D-416B-892E-F5F35A629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291F-52EF-4A7F-BEDA-7403CE7B22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6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944CB44-B107-4E0A-B4E1-320AC5F4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E0C7-3E52-410D-B761-9010A000AEFF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F74222D-9EC1-4B74-B25E-552AA5B21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105F92-0584-4995-B7E1-B2C32B05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291F-52EF-4A7F-BEDA-7403CE7B22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70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7C5A6B-FB89-454C-8475-69B4AC3B5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0D6D4C-B1FE-4855-8D70-23EEC7AC0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36631F1-AA93-46DB-9EB3-571C569E4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CE029F-A803-4752-B9B4-AFE42CC4F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E0C7-3E52-410D-B761-9010A000AEFF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3D3316-8100-4549-B767-FBEDE80BE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0B03F4-F942-4F1E-B055-C2014366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291F-52EF-4A7F-BEDA-7403CE7B22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33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786B05-9A1F-432B-9A4D-3293FF3AE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DF4D706-95F3-46F3-A553-C6FA3FB64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7DD08E-1083-40C8-9564-040D8C498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F50286-D59E-416E-AD1E-3D6B337DE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E0C7-3E52-410D-B761-9010A000AEFF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F2146A-0805-4A4E-9CD8-06E001D3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79578B-13B6-4D0A-A677-6C8E471D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291F-52EF-4A7F-BEDA-7403CE7B22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52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0F150AC-14B4-4469-9D66-4D566670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8C198F-C9FE-4DAF-B6E3-9EBAE2B09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922DE7-1BB1-44B7-B5AF-415E445E7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4E0C7-3E52-410D-B761-9010A000AEFF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A685E1-6A23-42DB-A614-E475FC275D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FA8B04-AEAE-45B6-8C9D-2AB59712E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5291F-52EF-4A7F-BEDA-7403CE7B22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781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26957335-D5C6-4788-9077-730C2D897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671" y="0"/>
            <a:ext cx="8616658" cy="68580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43CB117-F388-45C2-A646-3D1D67EDDC4B}"/>
              </a:ext>
            </a:extLst>
          </p:cNvPr>
          <p:cNvSpPr txBox="1"/>
          <p:nvPr/>
        </p:nvSpPr>
        <p:spPr>
          <a:xfrm>
            <a:off x="2612572" y="3198167"/>
            <a:ext cx="7279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DORY V0 Schémas de compréhension et de conception</a:t>
            </a:r>
          </a:p>
        </p:txBody>
      </p:sp>
    </p:spTree>
    <p:extLst>
      <p:ext uri="{BB962C8B-B14F-4D97-AF65-F5344CB8AC3E}">
        <p14:creationId xmlns:p14="http://schemas.microsoft.com/office/powerpoint/2010/main" val="145905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E7D418-56DE-4189-BA4D-C89D888BE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9167"/>
            <a:ext cx="10515600" cy="5607796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1 – </a:t>
            </a:r>
            <a:r>
              <a:rPr lang="fr-FR" dirty="0">
                <a:solidFill>
                  <a:schemeClr val="accent1"/>
                </a:solidFill>
              </a:rPr>
              <a:t>Thread principal </a:t>
            </a:r>
            <a:r>
              <a:rPr lang="fr-FR" dirty="0"/>
              <a:t>: c’est le maître de l’agent, il décide de quand exécuter les traitements contenus dans le CORE</a:t>
            </a:r>
          </a:p>
          <a:p>
            <a:pPr marL="0" indent="0">
              <a:buNone/>
            </a:pPr>
            <a:r>
              <a:rPr lang="fr-FR" dirty="0"/>
              <a:t>2 – </a:t>
            </a:r>
            <a:r>
              <a:rPr lang="fr-FR" dirty="0">
                <a:solidFill>
                  <a:schemeClr val="accent1"/>
                </a:solidFill>
              </a:rPr>
              <a:t>CORE</a:t>
            </a:r>
            <a:r>
              <a:rPr lang="fr-FR" dirty="0"/>
              <a:t> : C’est le cœur de métier de l’agent sous la forme d’une librairie, il contient tous les traitements métier et manipule des objets métier propre aux traitements à effectuer</a:t>
            </a:r>
          </a:p>
          <a:p>
            <a:pPr marL="0" indent="0">
              <a:buNone/>
            </a:pPr>
            <a:r>
              <a:rPr lang="fr-FR" dirty="0"/>
              <a:t>3 – </a:t>
            </a:r>
            <a:r>
              <a:rPr lang="fr-FR" dirty="0">
                <a:solidFill>
                  <a:schemeClr val="accent1"/>
                </a:solidFill>
              </a:rPr>
              <a:t>MAPPER</a:t>
            </a:r>
            <a:r>
              <a:rPr lang="fr-FR" dirty="0"/>
              <a:t> : C’est une librairie transverse capable de transformer un objet métier en un objet de transfert compréhensible par la librairie de base de données, par exemple</a:t>
            </a:r>
          </a:p>
          <a:p>
            <a:pPr marL="0" indent="0">
              <a:buNone/>
            </a:pPr>
            <a:r>
              <a:rPr lang="fr-FR" dirty="0"/>
              <a:t>4 – </a:t>
            </a:r>
            <a:r>
              <a:rPr lang="fr-FR" dirty="0">
                <a:solidFill>
                  <a:schemeClr val="accent1"/>
                </a:solidFill>
              </a:rPr>
              <a:t>DTO</a:t>
            </a:r>
            <a:r>
              <a:rPr lang="fr-FR" dirty="0"/>
              <a:t> : C’est une libraire qui contient tout les objets de transfert compréhensibles par la librairie de base de données, par exemple</a:t>
            </a:r>
          </a:p>
          <a:p>
            <a:pPr marL="0" indent="0">
              <a:buNone/>
            </a:pPr>
            <a:r>
              <a:rPr lang="fr-FR" dirty="0"/>
              <a:t>5 – </a:t>
            </a:r>
            <a:r>
              <a:rPr lang="fr-FR" dirty="0">
                <a:solidFill>
                  <a:schemeClr val="accent1"/>
                </a:solidFill>
              </a:rPr>
              <a:t>BDD + DAO </a:t>
            </a:r>
            <a:r>
              <a:rPr lang="fr-FR" dirty="0"/>
              <a:t>: C’est une librairie qui effectue l’accès aux données de la base de données, il connaît les DTO et les transforme en DAO mappés grâce à Hibernate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8EC131A-9ACE-4882-BE64-A0E479CE5867}"/>
              </a:ext>
            </a:extLst>
          </p:cNvPr>
          <p:cNvSpPr txBox="1"/>
          <p:nvPr/>
        </p:nvSpPr>
        <p:spPr>
          <a:xfrm>
            <a:off x="-1" y="6462624"/>
            <a:ext cx="484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DORY V0 – Conception des agents Java</a:t>
            </a:r>
          </a:p>
        </p:txBody>
      </p:sp>
    </p:spTree>
    <p:extLst>
      <p:ext uri="{BB962C8B-B14F-4D97-AF65-F5344CB8AC3E}">
        <p14:creationId xmlns:p14="http://schemas.microsoft.com/office/powerpoint/2010/main" val="2836550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19DE12D-35DF-4DC3-8F58-6AFD6671ED77}"/>
              </a:ext>
            </a:extLst>
          </p:cNvPr>
          <p:cNvSpPr txBox="1"/>
          <p:nvPr/>
        </p:nvSpPr>
        <p:spPr>
          <a:xfrm>
            <a:off x="-1" y="6462624"/>
            <a:ext cx="484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DORY V0 – Conception du backend REST Java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DC0E9157-17E9-4ECE-86FD-739D3D2921AA}"/>
              </a:ext>
            </a:extLst>
          </p:cNvPr>
          <p:cNvSpPr/>
          <p:nvPr/>
        </p:nvSpPr>
        <p:spPr>
          <a:xfrm>
            <a:off x="3954481" y="1581801"/>
            <a:ext cx="3705101" cy="712597"/>
          </a:xfrm>
          <a:prstGeom prst="roundRect">
            <a:avLst/>
          </a:prstGeom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CORE (logique métier)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8130A65-1B3D-4D90-9926-1A453246EB24}"/>
              </a:ext>
            </a:extLst>
          </p:cNvPr>
          <p:cNvSpPr/>
          <p:nvPr/>
        </p:nvSpPr>
        <p:spPr>
          <a:xfrm>
            <a:off x="3954482" y="2742536"/>
            <a:ext cx="3705101" cy="71259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MAPPER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724AED2-896F-4576-957F-8F5B7B16F2F5}"/>
              </a:ext>
            </a:extLst>
          </p:cNvPr>
          <p:cNvSpPr/>
          <p:nvPr/>
        </p:nvSpPr>
        <p:spPr>
          <a:xfrm>
            <a:off x="3954481" y="3999692"/>
            <a:ext cx="3705101" cy="71259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DTO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4727D63-706F-4FCA-9F3F-ED5EB9261C2B}"/>
              </a:ext>
            </a:extLst>
          </p:cNvPr>
          <p:cNvSpPr/>
          <p:nvPr/>
        </p:nvSpPr>
        <p:spPr>
          <a:xfrm>
            <a:off x="3954481" y="5231158"/>
            <a:ext cx="3705101" cy="71259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DAO + BDD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D70C16C6-807B-4A56-BC44-0A63E778DBF0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>
            <a:off x="5807031" y="1173763"/>
            <a:ext cx="1" cy="40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BB74779-52AD-40BB-B6F5-6192FA3BF857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5807032" y="2294398"/>
            <a:ext cx="1" cy="448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BCCAA7B-3F50-48F9-BC69-B297346C69E6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5807032" y="3455133"/>
            <a:ext cx="1" cy="544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D794F6A-257F-4F5B-9EDA-F55F88E5969D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5807032" y="4712289"/>
            <a:ext cx="0" cy="51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261D12AE-3117-4CE5-BA98-C00C28849EA0}"/>
              </a:ext>
            </a:extLst>
          </p:cNvPr>
          <p:cNvSpPr/>
          <p:nvPr/>
        </p:nvSpPr>
        <p:spPr>
          <a:xfrm>
            <a:off x="3954480" y="461166"/>
            <a:ext cx="3705101" cy="71259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REST</a:t>
            </a:r>
          </a:p>
        </p:txBody>
      </p:sp>
    </p:spTree>
    <p:extLst>
      <p:ext uri="{BB962C8B-B14F-4D97-AF65-F5344CB8AC3E}">
        <p14:creationId xmlns:p14="http://schemas.microsoft.com/office/powerpoint/2010/main" val="829914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E7D418-56DE-4189-BA4D-C89D888BE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9167"/>
            <a:ext cx="10515600" cy="5607796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1 – </a:t>
            </a:r>
            <a:r>
              <a:rPr lang="fr-FR" dirty="0">
                <a:solidFill>
                  <a:schemeClr val="accent1"/>
                </a:solidFill>
              </a:rPr>
              <a:t>API REST</a:t>
            </a:r>
            <a:r>
              <a:rPr lang="fr-FR" dirty="0"/>
              <a:t>: c’est le contrat de service exposé </a:t>
            </a:r>
            <a:r>
              <a:rPr lang="fr-FR"/>
              <a:t>aux clients </a:t>
            </a:r>
            <a:r>
              <a:rPr lang="fr-FR" dirty="0"/>
              <a:t>au niveau du WS REST de ce backend</a:t>
            </a:r>
          </a:p>
          <a:p>
            <a:pPr marL="0" indent="0">
              <a:buNone/>
            </a:pPr>
            <a:r>
              <a:rPr lang="fr-FR" dirty="0"/>
              <a:t>2 – </a:t>
            </a:r>
            <a:r>
              <a:rPr lang="fr-FR" dirty="0">
                <a:solidFill>
                  <a:schemeClr val="accent1"/>
                </a:solidFill>
              </a:rPr>
              <a:t>CORE</a:t>
            </a:r>
            <a:r>
              <a:rPr lang="fr-FR" dirty="0"/>
              <a:t> : C’est le cœur de métier de l’agent sous la forme d’une librairie, il contient tous les traitements métier et manipule des objets métier propre aux traitements à effectuer</a:t>
            </a:r>
          </a:p>
          <a:p>
            <a:pPr marL="0" indent="0">
              <a:buNone/>
            </a:pPr>
            <a:r>
              <a:rPr lang="fr-FR" dirty="0"/>
              <a:t>3 – </a:t>
            </a:r>
            <a:r>
              <a:rPr lang="fr-FR" dirty="0">
                <a:solidFill>
                  <a:schemeClr val="accent1"/>
                </a:solidFill>
              </a:rPr>
              <a:t>MAPPER</a:t>
            </a:r>
            <a:r>
              <a:rPr lang="fr-FR" dirty="0"/>
              <a:t> : C’est un package transverse capable de transformer un objet métier en un objet de transfert compréhensible par le package de base de données, par exemple</a:t>
            </a:r>
          </a:p>
          <a:p>
            <a:pPr marL="0" indent="0">
              <a:buNone/>
            </a:pPr>
            <a:r>
              <a:rPr lang="fr-FR" dirty="0"/>
              <a:t>4 – </a:t>
            </a:r>
            <a:r>
              <a:rPr lang="fr-FR" dirty="0">
                <a:solidFill>
                  <a:schemeClr val="accent1"/>
                </a:solidFill>
              </a:rPr>
              <a:t>DTO</a:t>
            </a:r>
            <a:r>
              <a:rPr lang="fr-FR" dirty="0"/>
              <a:t> : C’est un package qui contient tout les objets de transfert compréhensibles par la librairie de base de données, par exemple</a:t>
            </a:r>
          </a:p>
          <a:p>
            <a:pPr marL="0" indent="0">
              <a:buNone/>
            </a:pPr>
            <a:r>
              <a:rPr lang="fr-FR" dirty="0"/>
              <a:t>5 – </a:t>
            </a:r>
            <a:r>
              <a:rPr lang="fr-FR" dirty="0">
                <a:solidFill>
                  <a:schemeClr val="accent1"/>
                </a:solidFill>
              </a:rPr>
              <a:t>BDD + DAO </a:t>
            </a:r>
            <a:r>
              <a:rPr lang="fr-FR" dirty="0"/>
              <a:t>: C’est un package qui effectue l’accès aux données de la base de données, il connaît les DTO et les transforme en DAO mappés grâce à Hibernate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8EC131A-9ACE-4882-BE64-A0E479CE5867}"/>
              </a:ext>
            </a:extLst>
          </p:cNvPr>
          <p:cNvSpPr txBox="1"/>
          <p:nvPr/>
        </p:nvSpPr>
        <p:spPr>
          <a:xfrm>
            <a:off x="-1" y="6462624"/>
            <a:ext cx="484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DORY V0 – Conception des agents Java</a:t>
            </a:r>
          </a:p>
        </p:txBody>
      </p:sp>
    </p:spTree>
    <p:extLst>
      <p:ext uri="{BB962C8B-B14F-4D97-AF65-F5344CB8AC3E}">
        <p14:creationId xmlns:p14="http://schemas.microsoft.com/office/powerpoint/2010/main" val="1712977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que 7" descr="Serveur">
            <a:extLst>
              <a:ext uri="{FF2B5EF4-FFF2-40B4-BE49-F238E27FC236}">
                <a16:creationId xmlns:a16="http://schemas.microsoft.com/office/drawing/2014/main" id="{635C9272-2512-4BF1-A79D-74A7A4333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869" y="615820"/>
            <a:ext cx="835090" cy="83509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F2E332C-D04D-4A99-A696-A617A1B35C1A}"/>
              </a:ext>
            </a:extLst>
          </p:cNvPr>
          <p:cNvSpPr txBox="1"/>
          <p:nvPr/>
        </p:nvSpPr>
        <p:spPr>
          <a:xfrm>
            <a:off x="572277" y="246488"/>
            <a:ext cx="59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CNA</a:t>
            </a:r>
          </a:p>
        </p:txBody>
      </p:sp>
      <p:pic>
        <p:nvPicPr>
          <p:cNvPr id="11" name="Graphique 10" descr="Serveur">
            <a:extLst>
              <a:ext uri="{FF2B5EF4-FFF2-40B4-BE49-F238E27FC236}">
                <a16:creationId xmlns:a16="http://schemas.microsoft.com/office/drawing/2014/main" id="{B504B89D-F43A-461E-9510-78E1FC669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7502" y="2785188"/>
            <a:ext cx="914400" cy="914400"/>
          </a:xfrm>
          <a:prstGeom prst="rect">
            <a:avLst/>
          </a:prstGeom>
        </p:spPr>
      </p:pic>
      <p:pic>
        <p:nvPicPr>
          <p:cNvPr id="13" name="Graphique 12" descr="Dossier ouvert">
            <a:extLst>
              <a:ext uri="{FF2B5EF4-FFF2-40B4-BE49-F238E27FC236}">
                <a16:creationId xmlns:a16="http://schemas.microsoft.com/office/drawing/2014/main" id="{5681BD55-3546-43DA-801A-C538F166E9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6979" y="572135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10C4FE50-9883-487A-9940-1C74E3546C51}"/>
              </a:ext>
            </a:extLst>
          </p:cNvPr>
          <p:cNvSpPr txBox="1"/>
          <p:nvPr/>
        </p:nvSpPr>
        <p:spPr>
          <a:xfrm>
            <a:off x="2618013" y="246488"/>
            <a:ext cx="115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SAS DORY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86A01D39-EBAF-4FC5-85FE-5F2023DA0E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104" y="3699588"/>
            <a:ext cx="471196" cy="471196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38E22B0-5DE3-49CE-8067-D203408F4242}"/>
              </a:ext>
            </a:extLst>
          </p:cNvPr>
          <p:cNvSpPr txBox="1"/>
          <p:nvPr/>
        </p:nvSpPr>
        <p:spPr>
          <a:xfrm>
            <a:off x="4735386" y="2415856"/>
            <a:ext cx="217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DORY BACKEND REST</a:t>
            </a:r>
          </a:p>
        </p:txBody>
      </p:sp>
      <p:sp>
        <p:nvSpPr>
          <p:cNvPr id="17" name="Organigramme : Disque magnétique 16">
            <a:extLst>
              <a:ext uri="{FF2B5EF4-FFF2-40B4-BE49-F238E27FC236}">
                <a16:creationId xmlns:a16="http://schemas.microsoft.com/office/drawing/2014/main" id="{80F6F0B5-DB5C-4131-B054-AAB20B24AAA1}"/>
              </a:ext>
            </a:extLst>
          </p:cNvPr>
          <p:cNvSpPr/>
          <p:nvPr/>
        </p:nvSpPr>
        <p:spPr>
          <a:xfrm>
            <a:off x="5210080" y="5085184"/>
            <a:ext cx="1229241" cy="6904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DORY </a:t>
            </a:r>
            <a:r>
              <a:rPr lang="fr-FR" dirty="0" err="1"/>
              <a:t>PostGres</a:t>
            </a:r>
            <a:endParaRPr lang="fr-FR" dirty="0"/>
          </a:p>
        </p:txBody>
      </p:sp>
      <p:pic>
        <p:nvPicPr>
          <p:cNvPr id="19" name="Graphique 18" descr="Flèche en cercle">
            <a:extLst>
              <a:ext uri="{FF2B5EF4-FFF2-40B4-BE49-F238E27FC236}">
                <a16:creationId xmlns:a16="http://schemas.microsoft.com/office/drawing/2014/main" id="{E231C0E0-6F7E-4DD4-AB7E-9689AF2A5A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7869" y="2785188"/>
            <a:ext cx="914400" cy="91440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1E59CCCB-C127-45FA-92CC-E1545F0ACA77}"/>
              </a:ext>
            </a:extLst>
          </p:cNvPr>
          <p:cNvSpPr txBox="1"/>
          <p:nvPr/>
        </p:nvSpPr>
        <p:spPr>
          <a:xfrm>
            <a:off x="0" y="2415856"/>
            <a:ext cx="183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Agent Scellement</a:t>
            </a:r>
          </a:p>
        </p:txBody>
      </p:sp>
      <p:pic>
        <p:nvPicPr>
          <p:cNvPr id="21" name="Graphique 20" descr="Flèche en cercle">
            <a:extLst>
              <a:ext uri="{FF2B5EF4-FFF2-40B4-BE49-F238E27FC236}">
                <a16:creationId xmlns:a16="http://schemas.microsoft.com/office/drawing/2014/main" id="{AE5A96E2-D4BB-4061-A868-A824070896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7869" y="4196057"/>
            <a:ext cx="914400" cy="91440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FD0938C2-D081-486F-8A66-38880229134C}"/>
              </a:ext>
            </a:extLst>
          </p:cNvPr>
          <p:cNvSpPr txBox="1"/>
          <p:nvPr/>
        </p:nvSpPr>
        <p:spPr>
          <a:xfrm>
            <a:off x="0" y="3826725"/>
            <a:ext cx="191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Agent Horodatage</a:t>
            </a:r>
          </a:p>
        </p:txBody>
      </p:sp>
      <p:pic>
        <p:nvPicPr>
          <p:cNvPr id="23" name="Graphique 22" descr="Flèche en cercle">
            <a:extLst>
              <a:ext uri="{FF2B5EF4-FFF2-40B4-BE49-F238E27FC236}">
                <a16:creationId xmlns:a16="http://schemas.microsoft.com/office/drawing/2014/main" id="{F71CB890-DFCD-492B-93FF-3EE63BF943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12832" y="4973217"/>
            <a:ext cx="914400" cy="914400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53B4B56A-BD21-436B-83E4-9B494B891398}"/>
              </a:ext>
            </a:extLst>
          </p:cNvPr>
          <p:cNvSpPr txBox="1"/>
          <p:nvPr/>
        </p:nvSpPr>
        <p:spPr>
          <a:xfrm>
            <a:off x="7224226" y="5748234"/>
            <a:ext cx="217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Agent Génération SIP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99A8868-161A-4788-ADEA-5C22F6FD1DB3}"/>
              </a:ext>
            </a:extLst>
          </p:cNvPr>
          <p:cNvCxnSpPr>
            <a:stCxn id="8" idx="3"/>
            <a:endCxn id="13" idx="1"/>
          </p:cNvCxnSpPr>
          <p:nvPr/>
        </p:nvCxnSpPr>
        <p:spPr>
          <a:xfrm flipV="1">
            <a:off x="1282959" y="1029335"/>
            <a:ext cx="1454020" cy="4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29F07C0-DE81-443C-A360-508F082FA6D2}"/>
              </a:ext>
            </a:extLst>
          </p:cNvPr>
          <p:cNvCxnSpPr>
            <a:stCxn id="8" idx="2"/>
            <a:endCxn id="11" idx="1"/>
          </p:cNvCxnSpPr>
          <p:nvPr/>
        </p:nvCxnSpPr>
        <p:spPr>
          <a:xfrm>
            <a:off x="865414" y="1450910"/>
            <a:ext cx="4502088" cy="179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9B7FFDF3-D0CF-4C84-BF2A-FD2965D804E4}"/>
              </a:ext>
            </a:extLst>
          </p:cNvPr>
          <p:cNvCxnSpPr>
            <a:stCxn id="19" idx="3"/>
            <a:endCxn id="17" idx="2"/>
          </p:cNvCxnSpPr>
          <p:nvPr/>
        </p:nvCxnSpPr>
        <p:spPr>
          <a:xfrm>
            <a:off x="1362269" y="3242388"/>
            <a:ext cx="3847811" cy="2188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F3194735-0B09-4A5D-A6EA-B2E60F7B142B}"/>
              </a:ext>
            </a:extLst>
          </p:cNvPr>
          <p:cNvCxnSpPr>
            <a:stCxn id="21" idx="3"/>
            <a:endCxn id="17" idx="2"/>
          </p:cNvCxnSpPr>
          <p:nvPr/>
        </p:nvCxnSpPr>
        <p:spPr>
          <a:xfrm>
            <a:off x="1362269" y="4653257"/>
            <a:ext cx="3847811" cy="77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AC86938A-DB6A-4969-AAED-4CA3E39D84B8}"/>
              </a:ext>
            </a:extLst>
          </p:cNvPr>
          <p:cNvCxnSpPr>
            <a:stCxn id="23" idx="1"/>
            <a:endCxn id="17" idx="4"/>
          </p:cNvCxnSpPr>
          <p:nvPr/>
        </p:nvCxnSpPr>
        <p:spPr>
          <a:xfrm flipH="1">
            <a:off x="6439321" y="5430417"/>
            <a:ext cx="1373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E82F1189-CE3E-40EC-B64F-6DC816F68449}"/>
              </a:ext>
            </a:extLst>
          </p:cNvPr>
          <p:cNvCxnSpPr>
            <a:stCxn id="23" idx="1"/>
            <a:endCxn id="13" idx="3"/>
          </p:cNvCxnSpPr>
          <p:nvPr/>
        </p:nvCxnSpPr>
        <p:spPr>
          <a:xfrm rot="10800000">
            <a:off x="3651380" y="1029335"/>
            <a:ext cx="4161453" cy="4401082"/>
          </a:xfrm>
          <a:prstGeom prst="bentConnector3">
            <a:avLst>
              <a:gd name="adj1" fmla="val 150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que 37" descr="Serveur">
            <a:extLst>
              <a:ext uri="{FF2B5EF4-FFF2-40B4-BE49-F238E27FC236}">
                <a16:creationId xmlns:a16="http://schemas.microsoft.com/office/drawing/2014/main" id="{75AB74D7-5C26-4C0A-85CF-B37ACC3A1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9522" y="651445"/>
            <a:ext cx="835090" cy="835090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DBB4A1E3-0399-4BD3-8CF3-13A10B3A2B71}"/>
              </a:ext>
            </a:extLst>
          </p:cNvPr>
          <p:cNvSpPr txBox="1"/>
          <p:nvPr/>
        </p:nvSpPr>
        <p:spPr>
          <a:xfrm>
            <a:off x="10019522" y="331299"/>
            <a:ext cx="8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VITAM</a:t>
            </a:r>
          </a:p>
        </p:txBody>
      </p:sp>
      <p:pic>
        <p:nvPicPr>
          <p:cNvPr id="40" name="Graphique 39" descr="Dossier ouvert">
            <a:extLst>
              <a:ext uri="{FF2B5EF4-FFF2-40B4-BE49-F238E27FC236}">
                <a16:creationId xmlns:a16="http://schemas.microsoft.com/office/drawing/2014/main" id="{2A8E13BE-68E5-48EC-990D-3DF4D64CC3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83897" y="2780622"/>
            <a:ext cx="914400" cy="914400"/>
          </a:xfrm>
          <a:prstGeom prst="rect">
            <a:avLst/>
          </a:prstGeom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1E6BE7A3-B111-4C07-B3AD-96ABD579A6BD}"/>
              </a:ext>
            </a:extLst>
          </p:cNvPr>
          <p:cNvSpPr txBox="1"/>
          <p:nvPr/>
        </p:nvSpPr>
        <p:spPr>
          <a:xfrm>
            <a:off x="10857686" y="3053156"/>
            <a:ext cx="125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SAS VITAM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B53A7D17-21AA-41B3-89AC-E693ABD1AECD}"/>
              </a:ext>
            </a:extLst>
          </p:cNvPr>
          <p:cNvCxnSpPr>
            <a:stCxn id="38" idx="2"/>
            <a:endCxn id="40" idx="0"/>
          </p:cNvCxnSpPr>
          <p:nvPr/>
        </p:nvCxnSpPr>
        <p:spPr>
          <a:xfrm>
            <a:off x="10437067" y="1486535"/>
            <a:ext cx="4030" cy="1294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que 47" descr="Flèche en cercle">
            <a:extLst>
              <a:ext uri="{FF2B5EF4-FFF2-40B4-BE49-F238E27FC236}">
                <a16:creationId xmlns:a16="http://schemas.microsoft.com/office/drawing/2014/main" id="{5D6C0D27-969E-47A7-85E3-574B2C16DD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12832" y="2817945"/>
            <a:ext cx="914400" cy="914400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5EB57505-8BE8-4900-ABFC-86EDEFCEB6F9}"/>
              </a:ext>
            </a:extLst>
          </p:cNvPr>
          <p:cNvSpPr txBox="1"/>
          <p:nvPr/>
        </p:nvSpPr>
        <p:spPr>
          <a:xfrm>
            <a:off x="7224226" y="3592962"/>
            <a:ext cx="217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Agent Versement SIP</a:t>
            </a:r>
          </a:p>
        </p:txBody>
      </p:sp>
      <p:cxnSp>
        <p:nvCxnSpPr>
          <p:cNvPr id="51" name="Connecteur : en angle 50">
            <a:extLst>
              <a:ext uri="{FF2B5EF4-FFF2-40B4-BE49-F238E27FC236}">
                <a16:creationId xmlns:a16="http://schemas.microsoft.com/office/drawing/2014/main" id="{42B010AD-B659-4B51-8B85-E6753E3D3A7A}"/>
              </a:ext>
            </a:extLst>
          </p:cNvPr>
          <p:cNvCxnSpPr>
            <a:stCxn id="23" idx="3"/>
            <a:endCxn id="40" idx="2"/>
          </p:cNvCxnSpPr>
          <p:nvPr/>
        </p:nvCxnSpPr>
        <p:spPr>
          <a:xfrm flipV="1">
            <a:off x="8727232" y="3695022"/>
            <a:ext cx="1713865" cy="17353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8E1AF2BF-1803-44F0-AD46-09D13459FAD2}"/>
              </a:ext>
            </a:extLst>
          </p:cNvPr>
          <p:cNvSpPr txBox="1"/>
          <p:nvPr/>
        </p:nvSpPr>
        <p:spPr>
          <a:xfrm>
            <a:off x="1803069" y="700631"/>
            <a:ext cx="41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AD481C8C-AFAF-4D9D-9FF7-D4CEA6647BBB}"/>
              </a:ext>
            </a:extLst>
          </p:cNvPr>
          <p:cNvSpPr txBox="1"/>
          <p:nvPr/>
        </p:nvSpPr>
        <p:spPr>
          <a:xfrm>
            <a:off x="2911184" y="1904418"/>
            <a:ext cx="41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62CACC7-8D47-445C-8FEA-2376C85E78E0}"/>
              </a:ext>
            </a:extLst>
          </p:cNvPr>
          <p:cNvSpPr txBox="1"/>
          <p:nvPr/>
        </p:nvSpPr>
        <p:spPr>
          <a:xfrm>
            <a:off x="2776987" y="3732345"/>
            <a:ext cx="41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54BD129E-865B-4A21-A9DE-97BD4E635F87}"/>
              </a:ext>
            </a:extLst>
          </p:cNvPr>
          <p:cNvSpPr txBox="1"/>
          <p:nvPr/>
        </p:nvSpPr>
        <p:spPr>
          <a:xfrm>
            <a:off x="2740090" y="4591634"/>
            <a:ext cx="41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C66B3DDD-99DB-46B5-B85D-BA374A0BFC7C}"/>
              </a:ext>
            </a:extLst>
          </p:cNvPr>
          <p:cNvCxnSpPr>
            <a:stCxn id="15" idx="2"/>
            <a:endCxn id="17" idx="1"/>
          </p:cNvCxnSpPr>
          <p:nvPr/>
        </p:nvCxnSpPr>
        <p:spPr>
          <a:xfrm flipH="1">
            <a:off x="5824701" y="4170784"/>
            <a:ext cx="1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13B14233-2B3C-4797-B54E-FF5E1D0E2D3D}"/>
              </a:ext>
            </a:extLst>
          </p:cNvPr>
          <p:cNvSpPr txBox="1"/>
          <p:nvPr/>
        </p:nvSpPr>
        <p:spPr>
          <a:xfrm>
            <a:off x="5824700" y="4457314"/>
            <a:ext cx="41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54A88910-50D2-4C72-AD86-7CC72EE1C7B1}"/>
              </a:ext>
            </a:extLst>
          </p:cNvPr>
          <p:cNvSpPr txBox="1"/>
          <p:nvPr/>
        </p:nvSpPr>
        <p:spPr>
          <a:xfrm>
            <a:off x="6657425" y="5070564"/>
            <a:ext cx="41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314882DE-7D0D-484D-B46C-652D4E41B9B4}"/>
              </a:ext>
            </a:extLst>
          </p:cNvPr>
          <p:cNvSpPr txBox="1"/>
          <p:nvPr/>
        </p:nvSpPr>
        <p:spPr>
          <a:xfrm>
            <a:off x="9436357" y="5041837"/>
            <a:ext cx="41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A407B42E-E8A3-44F7-9205-69AF9837B4E3}"/>
              </a:ext>
            </a:extLst>
          </p:cNvPr>
          <p:cNvSpPr txBox="1"/>
          <p:nvPr/>
        </p:nvSpPr>
        <p:spPr>
          <a:xfrm>
            <a:off x="9025810" y="1977317"/>
            <a:ext cx="41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BF2AF963-0602-49BB-9C2F-A042B7AE51E0}"/>
              </a:ext>
            </a:extLst>
          </p:cNvPr>
          <p:cNvCxnSpPr>
            <a:cxnSpLocks/>
            <a:stCxn id="48" idx="1"/>
            <a:endCxn id="17" idx="1"/>
          </p:cNvCxnSpPr>
          <p:nvPr/>
        </p:nvCxnSpPr>
        <p:spPr>
          <a:xfrm flipH="1">
            <a:off x="5824701" y="3275145"/>
            <a:ext cx="1988131" cy="1810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 : en angle 67">
            <a:extLst>
              <a:ext uri="{FF2B5EF4-FFF2-40B4-BE49-F238E27FC236}">
                <a16:creationId xmlns:a16="http://schemas.microsoft.com/office/drawing/2014/main" id="{DEB4E8C4-17E2-4BDF-8915-BE32D16E0B0F}"/>
              </a:ext>
            </a:extLst>
          </p:cNvPr>
          <p:cNvCxnSpPr>
            <a:stCxn id="48" idx="3"/>
            <a:endCxn id="38" idx="1"/>
          </p:cNvCxnSpPr>
          <p:nvPr/>
        </p:nvCxnSpPr>
        <p:spPr>
          <a:xfrm flipV="1">
            <a:off x="8727232" y="1068990"/>
            <a:ext cx="1292290" cy="22061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ZoneTexte 71">
            <a:extLst>
              <a:ext uri="{FF2B5EF4-FFF2-40B4-BE49-F238E27FC236}">
                <a16:creationId xmlns:a16="http://schemas.microsoft.com/office/drawing/2014/main" id="{33BA99B9-02A2-44C2-906C-C20F3F34FC7D}"/>
              </a:ext>
            </a:extLst>
          </p:cNvPr>
          <p:cNvSpPr txBox="1"/>
          <p:nvPr/>
        </p:nvSpPr>
        <p:spPr>
          <a:xfrm>
            <a:off x="6503470" y="3935186"/>
            <a:ext cx="41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09179A54-AA04-4A11-A774-90BA855C2420}"/>
              </a:ext>
            </a:extLst>
          </p:cNvPr>
          <p:cNvSpPr txBox="1"/>
          <p:nvPr/>
        </p:nvSpPr>
        <p:spPr>
          <a:xfrm>
            <a:off x="10437067" y="1948912"/>
            <a:ext cx="41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442E7B43-75CF-4029-B476-E37D70C4658D}"/>
              </a:ext>
            </a:extLst>
          </p:cNvPr>
          <p:cNvSpPr txBox="1"/>
          <p:nvPr/>
        </p:nvSpPr>
        <p:spPr>
          <a:xfrm>
            <a:off x="0" y="6462624"/>
            <a:ext cx="484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Schéma fonctionnement DORY V0 / Cas Nominal</a:t>
            </a:r>
          </a:p>
        </p:txBody>
      </p:sp>
    </p:spTree>
    <p:extLst>
      <p:ext uri="{BB962C8B-B14F-4D97-AF65-F5344CB8AC3E}">
        <p14:creationId xmlns:p14="http://schemas.microsoft.com/office/powerpoint/2010/main" val="26956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E7D418-56DE-4189-BA4D-C89D888BE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9167"/>
            <a:ext cx="10515600" cy="5607796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1 – CNA dépôt lots SAS DORY</a:t>
            </a:r>
          </a:p>
          <a:p>
            <a:pPr marL="0" indent="0">
              <a:buNone/>
            </a:pPr>
            <a:r>
              <a:rPr lang="fr-FR" dirty="0"/>
              <a:t>2 – CNA appel WS DORY prise en charge lot</a:t>
            </a:r>
          </a:p>
          <a:p>
            <a:pPr marL="0" indent="0">
              <a:buNone/>
            </a:pPr>
            <a:r>
              <a:rPr lang="fr-FR" dirty="0"/>
              <a:t>3 – Agent de scellement prise en charge documents lot</a:t>
            </a:r>
          </a:p>
          <a:p>
            <a:pPr marL="0" indent="0">
              <a:buNone/>
            </a:pPr>
            <a:r>
              <a:rPr lang="fr-FR" dirty="0"/>
              <a:t>4 – Agent Horodatage prise en charge documents lot</a:t>
            </a:r>
          </a:p>
          <a:p>
            <a:pPr marL="0" indent="0">
              <a:buNone/>
            </a:pPr>
            <a:r>
              <a:rPr lang="fr-FR" dirty="0"/>
              <a:t>5 – Agent de génération de SIP génère SIP et dépôt SAS VITAM</a:t>
            </a:r>
          </a:p>
          <a:p>
            <a:pPr marL="0" indent="0">
              <a:buNone/>
            </a:pPr>
            <a:r>
              <a:rPr lang="fr-FR" dirty="0"/>
              <a:t>6 – Agent de versement appel WS VITAM pour prise en charge SIP</a:t>
            </a:r>
          </a:p>
          <a:p>
            <a:pPr marL="0" indent="0">
              <a:buNone/>
            </a:pPr>
            <a:r>
              <a:rPr lang="fr-FR" dirty="0"/>
              <a:t>7 – VITAM prise en charge SIP pour création Archive Unit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A211699-6CDD-49C9-BC98-5F7D4E97EAB6}"/>
              </a:ext>
            </a:extLst>
          </p:cNvPr>
          <p:cNvSpPr txBox="1"/>
          <p:nvPr/>
        </p:nvSpPr>
        <p:spPr>
          <a:xfrm>
            <a:off x="-1" y="6462624"/>
            <a:ext cx="498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Schéma fonctionnement DORY V0 / Cas Nominal</a:t>
            </a:r>
          </a:p>
        </p:txBody>
      </p:sp>
    </p:spTree>
    <p:extLst>
      <p:ext uri="{BB962C8B-B14F-4D97-AF65-F5344CB8AC3E}">
        <p14:creationId xmlns:p14="http://schemas.microsoft.com/office/powerpoint/2010/main" val="3894182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que 12" descr="Dossier ouvert">
            <a:extLst>
              <a:ext uri="{FF2B5EF4-FFF2-40B4-BE49-F238E27FC236}">
                <a16:creationId xmlns:a16="http://schemas.microsoft.com/office/drawing/2014/main" id="{5681BD55-3546-43DA-801A-C538F166E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3570" y="802811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10C4FE50-9883-487A-9940-1C74E3546C51}"/>
              </a:ext>
            </a:extLst>
          </p:cNvPr>
          <p:cNvSpPr txBox="1"/>
          <p:nvPr/>
        </p:nvSpPr>
        <p:spPr>
          <a:xfrm>
            <a:off x="3812326" y="517086"/>
            <a:ext cx="115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SAS DORY</a:t>
            </a:r>
          </a:p>
        </p:txBody>
      </p:sp>
      <p:sp>
        <p:nvSpPr>
          <p:cNvPr id="17" name="Organigramme : Disque magnétique 16">
            <a:extLst>
              <a:ext uri="{FF2B5EF4-FFF2-40B4-BE49-F238E27FC236}">
                <a16:creationId xmlns:a16="http://schemas.microsoft.com/office/drawing/2014/main" id="{80F6F0B5-DB5C-4131-B054-AAB20B24AAA1}"/>
              </a:ext>
            </a:extLst>
          </p:cNvPr>
          <p:cNvSpPr/>
          <p:nvPr/>
        </p:nvSpPr>
        <p:spPr>
          <a:xfrm>
            <a:off x="5481379" y="4839419"/>
            <a:ext cx="1229241" cy="6904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DORY </a:t>
            </a:r>
            <a:r>
              <a:rPr lang="fr-FR" dirty="0" err="1"/>
              <a:t>PostGres</a:t>
            </a:r>
            <a:endParaRPr lang="fr-FR" dirty="0"/>
          </a:p>
        </p:txBody>
      </p:sp>
      <p:pic>
        <p:nvPicPr>
          <p:cNvPr id="23" name="Graphique 22" descr="Flèche en cercle">
            <a:extLst>
              <a:ext uri="{FF2B5EF4-FFF2-40B4-BE49-F238E27FC236}">
                <a16:creationId xmlns:a16="http://schemas.microsoft.com/office/drawing/2014/main" id="{F71CB890-DFCD-492B-93FF-3EE63BF94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47885" y="3025830"/>
            <a:ext cx="914400" cy="914400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53B4B56A-BD21-436B-83E4-9B494B891398}"/>
              </a:ext>
            </a:extLst>
          </p:cNvPr>
          <p:cNvSpPr txBox="1"/>
          <p:nvPr/>
        </p:nvSpPr>
        <p:spPr>
          <a:xfrm>
            <a:off x="8186206" y="3266749"/>
            <a:ext cx="237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Agent purge SAS VITAM</a:t>
            </a:r>
          </a:p>
        </p:txBody>
      </p:sp>
      <p:pic>
        <p:nvPicPr>
          <p:cNvPr id="40" name="Graphique 39" descr="Dossier ouvert">
            <a:extLst>
              <a:ext uri="{FF2B5EF4-FFF2-40B4-BE49-F238E27FC236}">
                <a16:creationId xmlns:a16="http://schemas.microsoft.com/office/drawing/2014/main" id="{2A8E13BE-68E5-48EC-990D-3DF4D64CC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7885" y="842733"/>
            <a:ext cx="914400" cy="914400"/>
          </a:xfrm>
          <a:prstGeom prst="rect">
            <a:avLst/>
          </a:prstGeom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1E6BE7A3-B111-4C07-B3AD-96ABD579A6BD}"/>
              </a:ext>
            </a:extLst>
          </p:cNvPr>
          <p:cNvSpPr txBox="1"/>
          <p:nvPr/>
        </p:nvSpPr>
        <p:spPr>
          <a:xfrm>
            <a:off x="7179898" y="517086"/>
            <a:ext cx="125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SAS VITAM</a:t>
            </a:r>
          </a:p>
        </p:txBody>
      </p:sp>
      <p:pic>
        <p:nvPicPr>
          <p:cNvPr id="48" name="Graphique 47" descr="Flèche en cercle">
            <a:extLst>
              <a:ext uri="{FF2B5EF4-FFF2-40B4-BE49-F238E27FC236}">
                <a16:creationId xmlns:a16="http://schemas.microsoft.com/office/drawing/2014/main" id="{5D6C0D27-969E-47A7-85E3-574B2C16DD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53570" y="2994215"/>
            <a:ext cx="914400" cy="914400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5EB57505-8BE8-4900-ABFC-86EDEFCEB6F9}"/>
              </a:ext>
            </a:extLst>
          </p:cNvPr>
          <p:cNvSpPr txBox="1"/>
          <p:nvPr/>
        </p:nvSpPr>
        <p:spPr>
          <a:xfrm>
            <a:off x="1628820" y="3266749"/>
            <a:ext cx="230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Agent purge SAS DORY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442E7B43-75CF-4029-B476-E37D70C4658D}"/>
              </a:ext>
            </a:extLst>
          </p:cNvPr>
          <p:cNvSpPr txBox="1"/>
          <p:nvPr/>
        </p:nvSpPr>
        <p:spPr>
          <a:xfrm>
            <a:off x="-1" y="6462624"/>
            <a:ext cx="484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Schéma fonctionnement purge des SAS DORY V0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E179C8A7-961D-4E18-94BF-AC55A962F81F}"/>
              </a:ext>
            </a:extLst>
          </p:cNvPr>
          <p:cNvCxnSpPr>
            <a:stCxn id="48" idx="2"/>
            <a:endCxn id="17" idx="2"/>
          </p:cNvCxnSpPr>
          <p:nvPr/>
        </p:nvCxnSpPr>
        <p:spPr>
          <a:xfrm>
            <a:off x="4310770" y="3908615"/>
            <a:ext cx="1170609" cy="127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2BE0E23-089A-43FE-AC62-0D74CF9A258B}"/>
              </a:ext>
            </a:extLst>
          </p:cNvPr>
          <p:cNvCxnSpPr>
            <a:stCxn id="23" idx="2"/>
            <a:endCxn id="17" idx="4"/>
          </p:cNvCxnSpPr>
          <p:nvPr/>
        </p:nvCxnSpPr>
        <p:spPr>
          <a:xfrm flipH="1">
            <a:off x="6710620" y="3940230"/>
            <a:ext cx="1094465" cy="1244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4E05C57-9F05-41B9-A193-509BFC8A1632}"/>
              </a:ext>
            </a:extLst>
          </p:cNvPr>
          <p:cNvCxnSpPr>
            <a:cxnSpLocks/>
            <a:stCxn id="48" idx="0"/>
            <a:endCxn id="13" idx="2"/>
          </p:cNvCxnSpPr>
          <p:nvPr/>
        </p:nvCxnSpPr>
        <p:spPr>
          <a:xfrm flipV="1">
            <a:off x="4310770" y="1717211"/>
            <a:ext cx="0" cy="127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205ED94C-D819-4915-8148-06E0233D0E66}"/>
              </a:ext>
            </a:extLst>
          </p:cNvPr>
          <p:cNvCxnSpPr>
            <a:stCxn id="23" idx="0"/>
            <a:endCxn id="40" idx="2"/>
          </p:cNvCxnSpPr>
          <p:nvPr/>
        </p:nvCxnSpPr>
        <p:spPr>
          <a:xfrm flipV="1">
            <a:off x="7805085" y="1757133"/>
            <a:ext cx="0" cy="1268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1C9AA574-1E7B-42C5-B75D-9A0F7E484FA5}"/>
              </a:ext>
            </a:extLst>
          </p:cNvPr>
          <p:cNvSpPr txBox="1"/>
          <p:nvPr/>
        </p:nvSpPr>
        <p:spPr>
          <a:xfrm>
            <a:off x="4586409" y="4446810"/>
            <a:ext cx="36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3ECD76E9-F3DE-43C7-9AC6-48441C67DE86}"/>
              </a:ext>
            </a:extLst>
          </p:cNvPr>
          <p:cNvSpPr txBox="1"/>
          <p:nvPr/>
        </p:nvSpPr>
        <p:spPr>
          <a:xfrm>
            <a:off x="7257852" y="4441613"/>
            <a:ext cx="36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0B89AED2-BBE5-49AC-BDF4-4B657603C79D}"/>
              </a:ext>
            </a:extLst>
          </p:cNvPr>
          <p:cNvSpPr txBox="1"/>
          <p:nvPr/>
        </p:nvSpPr>
        <p:spPr>
          <a:xfrm>
            <a:off x="3961288" y="2170563"/>
            <a:ext cx="36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4FC6C94A-9D3F-4B1B-87E9-3FB79B8D8BEC}"/>
              </a:ext>
            </a:extLst>
          </p:cNvPr>
          <p:cNvSpPr txBox="1"/>
          <p:nvPr/>
        </p:nvSpPr>
        <p:spPr>
          <a:xfrm>
            <a:off x="7847486" y="2206815"/>
            <a:ext cx="36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0924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E7D418-56DE-4189-BA4D-C89D888BE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9167"/>
            <a:ext cx="10515600" cy="5607796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1 – Agent purge SAS DORY consulte BDD lots et documents « *_ARCHIVE » et « LOT_REFUSE »</a:t>
            </a:r>
          </a:p>
          <a:p>
            <a:pPr marL="0" indent="0">
              <a:buNone/>
            </a:pPr>
            <a:r>
              <a:rPr lang="fr-FR" dirty="0"/>
              <a:t>2 – Agent purge SAS DORY détruit physiquement les lots et documents concernés</a:t>
            </a:r>
          </a:p>
          <a:p>
            <a:pPr marL="0" indent="0">
              <a:buNone/>
            </a:pPr>
            <a:r>
              <a:rPr lang="fr-FR" dirty="0"/>
              <a:t>3 – Agent purge SAS VITAM consulte BDD lots et documents « *_ARCHIVE »</a:t>
            </a:r>
          </a:p>
          <a:p>
            <a:pPr marL="0" indent="0">
              <a:buNone/>
            </a:pPr>
            <a:r>
              <a:rPr lang="fr-FR" dirty="0"/>
              <a:t>4 – Agent purge SAS VITAM détruit physiquement les lots et documents concernés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FD8614-741F-4AED-B9C7-B9FD20FD8C4F}"/>
              </a:ext>
            </a:extLst>
          </p:cNvPr>
          <p:cNvSpPr txBox="1"/>
          <p:nvPr/>
        </p:nvSpPr>
        <p:spPr>
          <a:xfrm>
            <a:off x="-1" y="6462624"/>
            <a:ext cx="484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Schéma fonctionnement purge des SAS DORY V0</a:t>
            </a:r>
          </a:p>
        </p:txBody>
      </p:sp>
    </p:spTree>
    <p:extLst>
      <p:ext uri="{BB962C8B-B14F-4D97-AF65-F5344CB8AC3E}">
        <p14:creationId xmlns:p14="http://schemas.microsoft.com/office/powerpoint/2010/main" val="1256877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ZoneTexte 73">
            <a:extLst>
              <a:ext uri="{FF2B5EF4-FFF2-40B4-BE49-F238E27FC236}">
                <a16:creationId xmlns:a16="http://schemas.microsoft.com/office/drawing/2014/main" id="{442E7B43-75CF-4029-B476-E37D70C4658D}"/>
              </a:ext>
            </a:extLst>
          </p:cNvPr>
          <p:cNvSpPr txBox="1"/>
          <p:nvPr/>
        </p:nvSpPr>
        <p:spPr>
          <a:xfrm>
            <a:off x="-1" y="6462624"/>
            <a:ext cx="484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WORKFLOW des statuts documents DORY V0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36C8F73A-AB80-4C3E-ABB0-7792DEEDDB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5800320"/>
              </p:ext>
            </p:extLst>
          </p:nvPr>
        </p:nvGraphicFramePr>
        <p:xfrm>
          <a:off x="257109" y="730900"/>
          <a:ext cx="11931781" cy="2749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D21268C5-6E44-4C20-936C-502921752EA3}"/>
              </a:ext>
            </a:extLst>
          </p:cNvPr>
          <p:cNvSpPr/>
          <p:nvPr/>
        </p:nvSpPr>
        <p:spPr>
          <a:xfrm>
            <a:off x="6297645" y="3397210"/>
            <a:ext cx="1894632" cy="1049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DOC_ERREUR_SIP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56C245D3-0336-4DA2-A426-CDA0E257334B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5229807" y="2657452"/>
            <a:ext cx="1067838" cy="126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88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ZoneTexte 73">
            <a:extLst>
              <a:ext uri="{FF2B5EF4-FFF2-40B4-BE49-F238E27FC236}">
                <a16:creationId xmlns:a16="http://schemas.microsoft.com/office/drawing/2014/main" id="{442E7B43-75CF-4029-B476-E37D70C4658D}"/>
              </a:ext>
            </a:extLst>
          </p:cNvPr>
          <p:cNvSpPr txBox="1"/>
          <p:nvPr/>
        </p:nvSpPr>
        <p:spPr>
          <a:xfrm>
            <a:off x="-1" y="6462624"/>
            <a:ext cx="484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WORKFLOW des statuts lots DORY V0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B6AAC2B9-6C66-4105-9EF4-736BF91CCD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4903511"/>
              </p:ext>
            </p:extLst>
          </p:nvPr>
        </p:nvGraphicFramePr>
        <p:xfrm>
          <a:off x="104709" y="1959429"/>
          <a:ext cx="11931781" cy="2749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834E167C-68CD-4E05-AB17-72B4F6E50C8C}"/>
              </a:ext>
            </a:extLst>
          </p:cNvPr>
          <p:cNvSpPr/>
          <p:nvPr/>
        </p:nvSpPr>
        <p:spPr>
          <a:xfrm>
            <a:off x="2586653" y="4453811"/>
            <a:ext cx="2125305" cy="1049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/>
              <a:t>LOT_REFUSE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9E0A950-D3EF-4934-9617-71FCA9B4E379}"/>
              </a:ext>
            </a:extLst>
          </p:cNvPr>
          <p:cNvSpPr/>
          <p:nvPr/>
        </p:nvSpPr>
        <p:spPr>
          <a:xfrm>
            <a:off x="6003212" y="1165332"/>
            <a:ext cx="2898192" cy="1049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/>
              <a:t>LOT_PARTIELLEMENT_A_VERSER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6775AFF-7B15-442A-B16E-45F608DFC4B7}"/>
              </a:ext>
            </a:extLst>
          </p:cNvPr>
          <p:cNvSpPr/>
          <p:nvPr/>
        </p:nvSpPr>
        <p:spPr>
          <a:xfrm>
            <a:off x="9233673" y="1165332"/>
            <a:ext cx="2712615" cy="1049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/>
              <a:t>LOT_PARTIELLEMENT_ARCHIVE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D4AB50C7-D5E2-4C01-BCAD-CC2B7FD60BD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867747" y="3862873"/>
            <a:ext cx="1718906" cy="1115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1DC5E14A-239C-402D-85F6-BF37C19FDBE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901404" y="1690179"/>
            <a:ext cx="332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C9C14428-BDAD-4403-9F0A-FC8BC1854FFB}"/>
              </a:ext>
            </a:extLst>
          </p:cNvPr>
          <p:cNvSpPr/>
          <p:nvPr/>
        </p:nvSpPr>
        <p:spPr>
          <a:xfrm>
            <a:off x="2772751" y="1165332"/>
            <a:ext cx="2898192" cy="1049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/>
              <a:t>LOT_ERREUR_SIP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9EFB7EFD-12C6-4AB4-A341-ABAF123937B7}"/>
              </a:ext>
            </a:extLst>
          </p:cNvPr>
          <p:cNvCxnSpPr>
            <a:stCxn id="23" idx="3"/>
            <a:endCxn id="7" idx="1"/>
          </p:cNvCxnSpPr>
          <p:nvPr/>
        </p:nvCxnSpPr>
        <p:spPr>
          <a:xfrm>
            <a:off x="5670943" y="1690179"/>
            <a:ext cx="332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3DD02ADB-7418-437B-B359-809CD4C4C05E}"/>
              </a:ext>
            </a:extLst>
          </p:cNvPr>
          <p:cNvCxnSpPr>
            <a:endCxn id="23" idx="1"/>
          </p:cNvCxnSpPr>
          <p:nvPr/>
        </p:nvCxnSpPr>
        <p:spPr>
          <a:xfrm rot="10800000">
            <a:off x="2772752" y="1690179"/>
            <a:ext cx="2200465" cy="1099674"/>
          </a:xfrm>
          <a:prstGeom prst="curvedConnector3">
            <a:avLst>
              <a:gd name="adj1" fmla="val 1057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377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ZoneTexte 73">
            <a:extLst>
              <a:ext uri="{FF2B5EF4-FFF2-40B4-BE49-F238E27FC236}">
                <a16:creationId xmlns:a16="http://schemas.microsoft.com/office/drawing/2014/main" id="{442E7B43-75CF-4029-B476-E37D70C4658D}"/>
              </a:ext>
            </a:extLst>
          </p:cNvPr>
          <p:cNvSpPr txBox="1"/>
          <p:nvPr/>
        </p:nvSpPr>
        <p:spPr>
          <a:xfrm>
            <a:off x="-1" y="6462624"/>
            <a:ext cx="484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WORKFLOW des statuts lots DORY V0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B6AAC2B9-6C66-4105-9EF4-736BF91CCD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49022"/>
              </p:ext>
            </p:extLst>
          </p:nvPr>
        </p:nvGraphicFramePr>
        <p:xfrm>
          <a:off x="104709" y="1959429"/>
          <a:ext cx="11931781" cy="2749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DADCEB2-A50D-4039-9DBC-3BB12BBE8E9C}"/>
              </a:ext>
            </a:extLst>
          </p:cNvPr>
          <p:cNvSpPr/>
          <p:nvPr/>
        </p:nvSpPr>
        <p:spPr>
          <a:xfrm>
            <a:off x="3199881" y="1167193"/>
            <a:ext cx="2669074" cy="1049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100" dirty="0"/>
              <a:t>SIP_ERREUR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1AA49B26-2E90-451A-8ECC-0DCC9F4BE778}"/>
              </a:ext>
            </a:extLst>
          </p:cNvPr>
          <p:cNvCxnSpPr>
            <a:endCxn id="4" idx="1"/>
          </p:cNvCxnSpPr>
          <p:nvPr/>
        </p:nvCxnSpPr>
        <p:spPr>
          <a:xfrm flipV="1">
            <a:off x="1455576" y="1692040"/>
            <a:ext cx="1744305" cy="1097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847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877BFE3-E884-40E4-A2F4-E1337707AAA0}"/>
              </a:ext>
            </a:extLst>
          </p:cNvPr>
          <p:cNvSpPr txBox="1"/>
          <p:nvPr/>
        </p:nvSpPr>
        <p:spPr>
          <a:xfrm>
            <a:off x="-1" y="6462624"/>
            <a:ext cx="484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DORY V0 – Conception des agents Java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CC9CA24-A625-4985-88BC-6A071E5C37FC}"/>
              </a:ext>
            </a:extLst>
          </p:cNvPr>
          <p:cNvSpPr/>
          <p:nvPr/>
        </p:nvSpPr>
        <p:spPr>
          <a:xfrm>
            <a:off x="3954481" y="1581801"/>
            <a:ext cx="3705101" cy="712597"/>
          </a:xfrm>
          <a:prstGeom prst="roundRect">
            <a:avLst/>
          </a:prstGeom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CORE (logique métier)</a:t>
            </a:r>
          </a:p>
        </p:txBody>
      </p:sp>
      <p:pic>
        <p:nvPicPr>
          <p:cNvPr id="6" name="Graphique 5" descr="Flèche en cercle">
            <a:extLst>
              <a:ext uri="{FF2B5EF4-FFF2-40B4-BE49-F238E27FC236}">
                <a16:creationId xmlns:a16="http://schemas.microsoft.com/office/drawing/2014/main" id="{7221705A-4C3D-4211-9ABB-D89FB787D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9833" y="395376"/>
            <a:ext cx="914400" cy="9144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E275200-F5FE-4F4E-8F93-FA788EEB77AD}"/>
              </a:ext>
            </a:extLst>
          </p:cNvPr>
          <p:cNvSpPr txBox="1"/>
          <p:nvPr/>
        </p:nvSpPr>
        <p:spPr>
          <a:xfrm>
            <a:off x="6264233" y="667910"/>
            <a:ext cx="230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Thread principal Agent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57649D8-6B5A-4258-9C8E-27AA749032CC}"/>
              </a:ext>
            </a:extLst>
          </p:cNvPr>
          <p:cNvSpPr/>
          <p:nvPr/>
        </p:nvSpPr>
        <p:spPr>
          <a:xfrm>
            <a:off x="3954482" y="2742536"/>
            <a:ext cx="3705101" cy="71259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MAPPER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E22E34A-60A8-4A9A-9001-DA48D75F0A0C}"/>
              </a:ext>
            </a:extLst>
          </p:cNvPr>
          <p:cNvSpPr/>
          <p:nvPr/>
        </p:nvSpPr>
        <p:spPr>
          <a:xfrm>
            <a:off x="3954481" y="3999692"/>
            <a:ext cx="3705101" cy="71259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DTO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A545F37-1D7F-416E-A5C0-F614F8FC2FDC}"/>
              </a:ext>
            </a:extLst>
          </p:cNvPr>
          <p:cNvSpPr/>
          <p:nvPr/>
        </p:nvSpPr>
        <p:spPr>
          <a:xfrm>
            <a:off x="3954481" y="5231158"/>
            <a:ext cx="3705101" cy="71259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DAO + BDD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41B9E4D2-63E7-4F96-A8E9-BD1F696D0982}"/>
              </a:ext>
            </a:extLst>
          </p:cNvPr>
          <p:cNvCxnSpPr>
            <a:stCxn id="6" idx="2"/>
            <a:endCxn id="5" idx="0"/>
          </p:cNvCxnSpPr>
          <p:nvPr/>
        </p:nvCxnSpPr>
        <p:spPr>
          <a:xfrm flipH="1">
            <a:off x="5807032" y="1309776"/>
            <a:ext cx="1" cy="27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D288B72-8430-46E2-B5A0-71436DD45749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5807032" y="2294398"/>
            <a:ext cx="1" cy="448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D4405C2-5CCF-4C7D-B1CB-933750408C18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5807032" y="3455133"/>
            <a:ext cx="1" cy="544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FD32D4D-67DD-436A-AF7A-79F3D079D23F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5807032" y="4712289"/>
            <a:ext cx="0" cy="51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FBA14299-C832-472D-B40A-6ACC299ECB21}"/>
              </a:ext>
            </a:extLst>
          </p:cNvPr>
          <p:cNvSpPr txBox="1"/>
          <p:nvPr/>
        </p:nvSpPr>
        <p:spPr>
          <a:xfrm>
            <a:off x="7908966" y="1581801"/>
            <a:ext cx="32775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CORE est le module non générique d’un agent, il doit être remplaçable par un autre CORE afin d’adapter la structure d’un agent à tout autre agent</a:t>
            </a:r>
          </a:p>
        </p:txBody>
      </p:sp>
    </p:spTree>
    <p:extLst>
      <p:ext uri="{BB962C8B-B14F-4D97-AF65-F5344CB8AC3E}">
        <p14:creationId xmlns:p14="http://schemas.microsoft.com/office/powerpoint/2010/main" val="1556085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645</Words>
  <Application>Microsoft Office PowerPoint</Application>
  <PresentationFormat>Grand écran</PresentationFormat>
  <Paragraphs>95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DEVINANT Rémi (Acoss)</dc:creator>
  <cp:lastModifiedBy>DEVINANT Rémi (Acoss)</cp:lastModifiedBy>
  <cp:revision>70</cp:revision>
  <dcterms:created xsi:type="dcterms:W3CDTF">2019-11-15T08:14:13Z</dcterms:created>
  <dcterms:modified xsi:type="dcterms:W3CDTF">2019-11-15T14:06:00Z</dcterms:modified>
</cp:coreProperties>
</file>