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Template Project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automation, standards, philosophy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952500" y="444500"/>
            <a:ext cx="11099800" cy="829756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Why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Quick template setup for every new working project or prototype</a:t>
            </a:r>
            <a:endParaRPr sz="3600"/>
          </a:p>
          <a:p>
            <a:pPr lvl="0">
              <a:defRPr sz="1800"/>
            </a:pPr>
            <a:r>
              <a:rPr sz="3600"/>
              <a:t>Verified list of up-to-date dependencies and examples of usage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High overview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Three modules - java library, android library and android app</a:t>
            </a:r>
            <a:endParaRPr sz="3600"/>
          </a:p>
          <a:p>
            <a:pPr lvl="0">
              <a:defRPr sz="1800"/>
            </a:pPr>
            <a:r>
              <a:rPr sz="3600"/>
              <a:t>Information is contextual or easy to find</a:t>
            </a:r>
            <a:endParaRPr sz="3600"/>
          </a:p>
          <a:p>
            <a:pPr lvl="0">
              <a:defRPr sz="1800"/>
            </a:pPr>
            <a:r>
              <a:rPr sz="3600"/>
              <a:t>Repository contains everything for develop and ship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Gradle files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settings.gradle, build.grade, grade.properties</a:t>
            </a:r>
            <a:endParaRPr sz="3600"/>
          </a:p>
          <a:p>
            <a:pPr lvl="0">
              <a:defRPr sz="1800"/>
            </a:pPr>
            <a:r>
              <a:rPr sz="3600"/>
              <a:t>Gradle 2.4, Java 7, API 22, Support libraries 22.1</a:t>
            </a:r>
            <a:endParaRPr sz="3600"/>
          </a:p>
          <a:p>
            <a:pPr lvl="0">
              <a:defRPr sz="1800"/>
            </a:pPr>
            <a:r>
              <a:rPr sz="3600"/>
              <a:t>Porguard configurations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Versions and extra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Min API 17</a:t>
            </a:r>
            <a:endParaRPr sz="3600"/>
          </a:p>
          <a:p>
            <a:pPr lvl="0">
              <a:defRPr sz="1800"/>
            </a:pPr>
            <a:r>
              <a:rPr sz="3600"/>
              <a:t>Java 7, gradle 2.4, android gradle plugin 1.2</a:t>
            </a:r>
            <a:endParaRPr sz="3600"/>
          </a:p>
          <a:p>
            <a:pPr lvl="0">
              <a:defRPr sz="1800"/>
            </a:pPr>
            <a:r>
              <a:rPr sz="3600"/>
              <a:t>All dependency versions are in parent build.gradle</a:t>
            </a:r>
            <a:endParaRPr sz="3600"/>
          </a:p>
          <a:p>
            <a:pPr lvl="0">
              <a:defRPr sz="1800"/>
            </a:pPr>
            <a:r>
              <a:rPr sz="3600"/>
              <a:t>gradle.properties (daemon and  parallel)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Team workflow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Dependencies are updated every iteration</a:t>
            </a:r>
            <a:endParaRPr sz="3600"/>
          </a:p>
          <a:p>
            <a:pPr lvl="0">
              <a:defRPr sz="1800"/>
            </a:pPr>
            <a:r>
              <a:rPr sz="3600"/>
              <a:t>Git flow</a:t>
            </a:r>
            <a:endParaRPr sz="3600"/>
          </a:p>
          <a:p>
            <a:pPr lvl="0">
              <a:defRPr sz="1800"/>
            </a:pPr>
            <a:r>
              <a:rPr sz="3600"/>
              <a:t>Every feature branch gets Jenkins job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Dependencies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Support library</a:t>
            </a:r>
            <a:endParaRPr sz="3600"/>
          </a:p>
          <a:p>
            <a:pPr lvl="0">
              <a:defRPr sz="1800"/>
            </a:pPr>
            <a:r>
              <a:rPr sz="3600"/>
              <a:t>Dagger 2</a:t>
            </a:r>
            <a:endParaRPr sz="3600"/>
          </a:p>
          <a:p>
            <a:pPr lvl="0">
              <a:defRPr sz="1800"/>
            </a:pPr>
            <a:r>
              <a:rPr sz="3600"/>
              <a:t>OkHttp, Retrofit</a:t>
            </a:r>
            <a:endParaRPr sz="3600"/>
          </a:p>
          <a:p>
            <a:pPr lvl="0">
              <a:defRPr sz="1800"/>
            </a:pPr>
            <a:r>
              <a:rPr sz="3600"/>
              <a:t>EventBus, OrmLite</a:t>
            </a:r>
            <a:endParaRPr sz="3600"/>
          </a:p>
          <a:p>
            <a:pPr lvl="0">
              <a:defRPr sz="1800"/>
            </a:pPr>
            <a:r>
              <a:rPr sz="3600"/>
              <a:t>Robolectric, Mockito, Android AssertJ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Future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Calabash tests template</a:t>
            </a:r>
            <a:endParaRPr sz="3600"/>
          </a:p>
          <a:p>
            <a:pPr lvl="0">
              <a:defRPr sz="1800"/>
            </a:pPr>
            <a:r>
              <a:rPr sz="3600"/>
              <a:t>Upgrade for just announced android tools</a:t>
            </a:r>
            <a:endParaRPr sz="3600"/>
          </a:p>
          <a:p>
            <a:pPr lvl="0">
              <a:defRPr sz="1800"/>
            </a:pPr>
            <a:r>
              <a:rPr sz="3600"/>
              <a:t>Robolectric upgrade</a:t>
            </a:r>
            <a:endParaRPr sz="3600"/>
          </a:p>
          <a:p>
            <a:pPr lvl="0">
              <a:defRPr sz="1800"/>
            </a:pPr>
            <a:r>
              <a:rPr sz="3600"/>
              <a:t>Java 8, RxJava, Kotlin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Q&amp;A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@jack_martynov</a:t>
            </a:r>
            <a:endParaRPr sz="3600"/>
          </a:p>
          <a:p>
            <a:pPr lvl="0">
              <a:defRPr sz="1800"/>
            </a:pPr>
            <a:r>
              <a:rPr sz="3600"/>
              <a:t>eugen.martynov at Gmail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