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65" autoAdjust="0"/>
    <p:restoredTop sz="94660"/>
  </p:normalViewPr>
  <p:slideViewPr>
    <p:cSldViewPr snapToGrid="0">
      <p:cViewPr varScale="1">
        <p:scale>
          <a:sx n="92" d="100"/>
          <a:sy n="92" d="100"/>
        </p:scale>
        <p:origin x="264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393" y="316932"/>
            <a:ext cx="7211288" cy="16365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2234" y="394855"/>
            <a:ext cx="779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Address:</a:t>
            </a:r>
            <a:endParaRPr lang="zh-CN" altLang="en-US" sz="1400" dirty="0"/>
          </a:p>
        </p:txBody>
      </p:sp>
      <p:sp>
        <p:nvSpPr>
          <p:cNvPr id="6" name="文本框 5"/>
          <p:cNvSpPr txBox="1"/>
          <p:nvPr/>
        </p:nvSpPr>
        <p:spPr>
          <a:xfrm>
            <a:off x="192234" y="862900"/>
            <a:ext cx="779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Requird</a:t>
            </a:r>
            <a:r>
              <a:rPr lang="en-US" altLang="zh-CN" sz="1400" dirty="0"/>
              <a:t>:</a:t>
            </a:r>
            <a:endParaRPr lang="zh-CN" altLang="en-US" sz="1400" dirty="0"/>
          </a:p>
        </p:txBody>
      </p:sp>
      <p:sp>
        <p:nvSpPr>
          <p:cNvPr id="7" name="文本框 6"/>
          <p:cNvSpPr txBox="1"/>
          <p:nvPr/>
        </p:nvSpPr>
        <p:spPr>
          <a:xfrm>
            <a:off x="1118759" y="466316"/>
            <a:ext cx="5907232" cy="40011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effectLst/>
              </a:rPr>
              <a:t>["0x5B38Da6a701c568545dCfcB03FcB875f56beddC4","0xAb8483F64d9C6d1EcF9b849Ae677dD3315835cb2"]</a:t>
            </a:r>
            <a:endParaRPr lang="en-US" altLang="zh-CN" sz="1000" dirty="0">
              <a:effectLst/>
            </a:endParaRPr>
          </a:p>
          <a:p>
            <a:endParaRPr lang="zh-CN" altLang="en-US" sz="1000" dirty="0"/>
          </a:p>
        </p:txBody>
      </p:sp>
      <p:sp>
        <p:nvSpPr>
          <p:cNvPr id="8" name="文本框 7"/>
          <p:cNvSpPr txBox="1"/>
          <p:nvPr/>
        </p:nvSpPr>
        <p:spPr>
          <a:xfrm>
            <a:off x="1118759" y="927160"/>
            <a:ext cx="2490355" cy="307777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9" name="文本框 8"/>
          <p:cNvSpPr txBox="1"/>
          <p:nvPr/>
        </p:nvSpPr>
        <p:spPr>
          <a:xfrm>
            <a:off x="-20779" y="-15987"/>
            <a:ext cx="2109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Multi sig wallet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118759" y="1457398"/>
            <a:ext cx="1397708" cy="417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Deploy Contract</a:t>
            </a:r>
            <a:endParaRPr lang="zh-CN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10392" y="2904260"/>
            <a:ext cx="7211289" cy="1314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3568" y="3028938"/>
            <a:ext cx="535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Txid</a:t>
            </a:r>
            <a:r>
              <a:rPr lang="en-US" altLang="zh-CN" sz="1400" dirty="0"/>
              <a:t>:</a:t>
            </a:r>
            <a:endParaRPr lang="zh-CN" altLang="en-US" sz="1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118759" y="3056858"/>
            <a:ext cx="2490355" cy="307777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sz="1400" dirty="0"/>
          </a:p>
        </p:txBody>
      </p:sp>
      <p:sp>
        <p:nvSpPr>
          <p:cNvPr id="16" name="矩形 15"/>
          <p:cNvSpPr/>
          <p:nvPr/>
        </p:nvSpPr>
        <p:spPr>
          <a:xfrm>
            <a:off x="1118759" y="3594374"/>
            <a:ext cx="1672938" cy="478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Confirmation Tx</a:t>
            </a:r>
            <a:endParaRPr lang="zh-CN" alt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3153641" y="3594374"/>
            <a:ext cx="1265963" cy="478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Eexecute</a:t>
            </a:r>
            <a:r>
              <a:rPr lang="en-US" altLang="zh-CN" sz="1400" dirty="0"/>
              <a:t> Tx</a:t>
            </a:r>
            <a:endParaRPr lang="zh-CN" altLang="en-US" sz="1400" dirty="0"/>
          </a:p>
        </p:txBody>
      </p:sp>
      <p:sp>
        <p:nvSpPr>
          <p:cNvPr id="21" name="矩形 20"/>
          <p:cNvSpPr/>
          <p:nvPr/>
        </p:nvSpPr>
        <p:spPr>
          <a:xfrm>
            <a:off x="4570269" y="3594374"/>
            <a:ext cx="1265963" cy="478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Revert Tx</a:t>
            </a:r>
            <a:endParaRPr lang="zh-CN" altLang="en-US" sz="1400" dirty="0"/>
          </a:p>
        </p:txBody>
      </p:sp>
      <p:sp>
        <p:nvSpPr>
          <p:cNvPr id="22" name="矩形 21"/>
          <p:cNvSpPr/>
          <p:nvPr/>
        </p:nvSpPr>
        <p:spPr>
          <a:xfrm>
            <a:off x="10392" y="4218699"/>
            <a:ext cx="7211288" cy="1314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118759" y="4343377"/>
            <a:ext cx="167293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Get owners</a:t>
            </a:r>
            <a:endParaRPr lang="zh-CN" altLang="en-US" sz="1400" dirty="0"/>
          </a:p>
        </p:txBody>
      </p:sp>
      <p:sp>
        <p:nvSpPr>
          <p:cNvPr id="24" name="文本框 23"/>
          <p:cNvSpPr txBox="1"/>
          <p:nvPr/>
        </p:nvSpPr>
        <p:spPr>
          <a:xfrm>
            <a:off x="192234" y="4786386"/>
            <a:ext cx="1215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Owners:</a:t>
            </a:r>
            <a:endParaRPr lang="zh-CN" altLang="en-US" sz="1400" dirty="0"/>
          </a:p>
        </p:txBody>
      </p:sp>
      <p:sp>
        <p:nvSpPr>
          <p:cNvPr id="26" name="矩形 25"/>
          <p:cNvSpPr/>
          <p:nvPr/>
        </p:nvSpPr>
        <p:spPr>
          <a:xfrm>
            <a:off x="10160" y="5533390"/>
            <a:ext cx="7211060" cy="1324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118759" y="5657816"/>
            <a:ext cx="146512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Get Tx Count</a:t>
            </a:r>
            <a:endParaRPr lang="en-US" altLang="zh-CN" sz="1400" dirty="0"/>
          </a:p>
        </p:txBody>
      </p:sp>
      <p:sp>
        <p:nvSpPr>
          <p:cNvPr id="28" name="文本框 27"/>
          <p:cNvSpPr txBox="1"/>
          <p:nvPr/>
        </p:nvSpPr>
        <p:spPr>
          <a:xfrm>
            <a:off x="41566" y="6100825"/>
            <a:ext cx="1366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Tx numbers:</a:t>
            </a:r>
            <a:endParaRPr lang="zh-CN" altLang="en-US" sz="1400" dirty="0"/>
          </a:p>
        </p:txBody>
      </p:sp>
      <p:sp>
        <p:nvSpPr>
          <p:cNvPr id="37" name="矩形 36"/>
          <p:cNvSpPr/>
          <p:nvPr/>
        </p:nvSpPr>
        <p:spPr>
          <a:xfrm>
            <a:off x="7221679" y="326899"/>
            <a:ext cx="4959928" cy="42554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8084127" y="402183"/>
            <a:ext cx="10702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Get Tx </a:t>
            </a:r>
            <a:endParaRPr lang="en-US" altLang="zh-CN" dirty="0"/>
          </a:p>
        </p:txBody>
      </p:sp>
      <p:sp>
        <p:nvSpPr>
          <p:cNvPr id="39" name="文本框 38"/>
          <p:cNvSpPr txBox="1"/>
          <p:nvPr/>
        </p:nvSpPr>
        <p:spPr>
          <a:xfrm>
            <a:off x="7450283" y="894586"/>
            <a:ext cx="82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Txid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8084126" y="922506"/>
            <a:ext cx="1572406" cy="369332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7768087" y="1589363"/>
            <a:ext cx="1156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Recipient:</a:t>
            </a:r>
            <a:endParaRPr lang="zh-CN" altLang="en-US" sz="1200" dirty="0"/>
          </a:p>
        </p:txBody>
      </p:sp>
      <p:sp>
        <p:nvSpPr>
          <p:cNvPr id="42" name="文本框 41"/>
          <p:cNvSpPr txBox="1"/>
          <p:nvPr/>
        </p:nvSpPr>
        <p:spPr>
          <a:xfrm>
            <a:off x="7768087" y="1982437"/>
            <a:ext cx="1156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Amount:</a:t>
            </a:r>
            <a:endParaRPr lang="zh-CN" altLang="en-US" sz="1200" dirty="0"/>
          </a:p>
        </p:txBody>
      </p:sp>
      <p:sp>
        <p:nvSpPr>
          <p:cNvPr id="43" name="文本框 42"/>
          <p:cNvSpPr txBox="1"/>
          <p:nvPr/>
        </p:nvSpPr>
        <p:spPr>
          <a:xfrm>
            <a:off x="7768087" y="2375511"/>
            <a:ext cx="1156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Data:</a:t>
            </a:r>
            <a:endParaRPr lang="zh-CN" altLang="en-US" sz="1200" dirty="0"/>
          </a:p>
        </p:txBody>
      </p:sp>
      <p:sp>
        <p:nvSpPr>
          <p:cNvPr id="44" name="文本框 43"/>
          <p:cNvSpPr txBox="1"/>
          <p:nvPr/>
        </p:nvSpPr>
        <p:spPr>
          <a:xfrm>
            <a:off x="7768087" y="2768585"/>
            <a:ext cx="1156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Exected</a:t>
            </a:r>
            <a:r>
              <a:rPr lang="en-US" altLang="zh-CN" sz="1200" dirty="0"/>
              <a:t>:</a:t>
            </a:r>
            <a:endParaRPr lang="zh-CN" altLang="en-US" sz="1200" dirty="0"/>
          </a:p>
        </p:txBody>
      </p:sp>
      <p:sp>
        <p:nvSpPr>
          <p:cNvPr id="45" name="文本框 44"/>
          <p:cNvSpPr txBox="1"/>
          <p:nvPr/>
        </p:nvSpPr>
        <p:spPr>
          <a:xfrm>
            <a:off x="7243336" y="3161659"/>
            <a:ext cx="1681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Confirmednum</a:t>
            </a:r>
            <a:r>
              <a:rPr lang="en-US" altLang="zh-CN" sz="1200" dirty="0"/>
              <a:t>:</a:t>
            </a:r>
            <a:endParaRPr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8585485" y="1631371"/>
            <a:ext cx="1506681" cy="2158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8585485" y="2040496"/>
            <a:ext cx="1506681" cy="2158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8585485" y="2446628"/>
            <a:ext cx="1506681" cy="2158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8585485" y="2829735"/>
            <a:ext cx="1506681" cy="2158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585485" y="3269155"/>
            <a:ext cx="1506681" cy="2158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118759" y="4834460"/>
            <a:ext cx="5761756" cy="3967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1118759" y="6177131"/>
            <a:ext cx="1465121" cy="3188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10390" y="1955613"/>
            <a:ext cx="7211288" cy="948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1118759" y="2514010"/>
            <a:ext cx="906725" cy="31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Submit Tx</a:t>
            </a:r>
            <a:endParaRPr lang="en-US" altLang="zh-CN" sz="1400" dirty="0"/>
          </a:p>
        </p:txBody>
      </p:sp>
      <p:sp>
        <p:nvSpPr>
          <p:cNvPr id="56" name="文本框 55"/>
          <p:cNvSpPr txBox="1"/>
          <p:nvPr/>
        </p:nvSpPr>
        <p:spPr>
          <a:xfrm>
            <a:off x="1118759" y="2029243"/>
            <a:ext cx="1837458" cy="307777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sz="1400" dirty="0"/>
          </a:p>
        </p:txBody>
      </p:sp>
      <p:sp>
        <p:nvSpPr>
          <p:cNvPr id="57" name="文本框 56"/>
          <p:cNvSpPr txBox="1"/>
          <p:nvPr/>
        </p:nvSpPr>
        <p:spPr>
          <a:xfrm>
            <a:off x="101312" y="2029242"/>
            <a:ext cx="926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Recipient:</a:t>
            </a:r>
            <a:endParaRPr lang="zh-CN" altLang="en-US" sz="1400" dirty="0"/>
          </a:p>
        </p:txBody>
      </p:sp>
      <p:sp>
        <p:nvSpPr>
          <p:cNvPr id="58" name="文本框 57"/>
          <p:cNvSpPr txBox="1"/>
          <p:nvPr/>
        </p:nvSpPr>
        <p:spPr>
          <a:xfrm>
            <a:off x="3039349" y="2029243"/>
            <a:ext cx="1215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Amount:</a:t>
            </a:r>
            <a:endParaRPr lang="zh-CN" altLang="en-US" sz="1400" dirty="0"/>
          </a:p>
        </p:txBody>
      </p:sp>
      <p:sp>
        <p:nvSpPr>
          <p:cNvPr id="59" name="文本框 58"/>
          <p:cNvSpPr txBox="1"/>
          <p:nvPr/>
        </p:nvSpPr>
        <p:spPr>
          <a:xfrm>
            <a:off x="4762504" y="2029243"/>
            <a:ext cx="1215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Data:</a:t>
            </a:r>
            <a:endParaRPr lang="zh-CN" altLang="en-US" sz="1400" dirty="0"/>
          </a:p>
        </p:txBody>
      </p:sp>
      <p:sp>
        <p:nvSpPr>
          <p:cNvPr id="60" name="文本框 59"/>
          <p:cNvSpPr txBox="1"/>
          <p:nvPr/>
        </p:nvSpPr>
        <p:spPr>
          <a:xfrm>
            <a:off x="3867179" y="2029243"/>
            <a:ext cx="725614" cy="307777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sz="1400" dirty="0"/>
          </a:p>
        </p:txBody>
      </p:sp>
      <p:sp>
        <p:nvSpPr>
          <p:cNvPr id="61" name="文本框 60"/>
          <p:cNvSpPr txBox="1"/>
          <p:nvPr/>
        </p:nvSpPr>
        <p:spPr>
          <a:xfrm>
            <a:off x="5321040" y="2029243"/>
            <a:ext cx="1874661" cy="307777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sz="14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6859321a-9d57-4eeb-88f0-5f064e542055"/>
  <p:tag name="COMMONDATA" val="eyJoZGlkIjoiM2RjN2NhZTU0M2NjYzI2M2NmMThkYjM2MmUwZjRmOTY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</Words>
  <Application>WPS 演示</Application>
  <PresentationFormat>宽屏</PresentationFormat>
  <Paragraphs>51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18</cp:revision>
  <dcterms:created xsi:type="dcterms:W3CDTF">2022-11-02T14:13:00Z</dcterms:created>
  <dcterms:modified xsi:type="dcterms:W3CDTF">2022-11-05T05:00:04Z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A7EAB2DCCFE34A67941A808294B94F2B</vt:lpwstr>
  </property>
  <property fmtid="{D5CDD505-2E9C-101B-9397-08002B2CF9AE}" pid="3" name="KSOProductBuildVer">
    <vt:lpwstr>2052-11.1.0.12598</vt:lpwstr>
  </property>
</Properties>
</file>