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0" r:id="rId7"/>
    <p:sldId id="264" r:id="rId8"/>
    <p:sldId id="265" r:id="rId9"/>
    <p:sldId id="262" r:id="rId10"/>
    <p:sldId id="263" r:id="rId11"/>
  </p:sldIdLst>
  <p:sldSz cx="12192000" cy="6858000"/>
  <p:notesSz cx="6858000" cy="9144000"/>
  <p:defaultTextStyle>
    <a:defPPr>
      <a:defRPr lang="en-150"/>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FFBBAF-CE2D-44E6-A60C-2352FAEE9733}" v="1" dt="2022-03-21T06:45:43.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ning Sara Strandå" userId="9348b5c6-05de-4931-b736-6fac5d76baa2" providerId="ADAL" clId="{61FFBBAF-CE2D-44E6-A60C-2352FAEE9733}"/>
    <pc:docChg chg="custSel addSld modSld sldOrd">
      <pc:chgData name="Henning Sara Strandå" userId="9348b5c6-05de-4931-b736-6fac5d76baa2" providerId="ADAL" clId="{61FFBBAF-CE2D-44E6-A60C-2352FAEE9733}" dt="2022-03-21T06:56:39.581" v="646" actId="20577"/>
      <pc:docMkLst>
        <pc:docMk/>
      </pc:docMkLst>
      <pc:sldChg chg="ord">
        <pc:chgData name="Henning Sara Strandå" userId="9348b5c6-05de-4931-b736-6fac5d76baa2" providerId="ADAL" clId="{61FFBBAF-CE2D-44E6-A60C-2352FAEE9733}" dt="2022-03-21T06:52:18.744" v="267"/>
        <pc:sldMkLst>
          <pc:docMk/>
          <pc:sldMk cId="1877603660" sldId="257"/>
        </pc:sldMkLst>
      </pc:sldChg>
      <pc:sldChg chg="modSp">
        <pc:chgData name="Henning Sara Strandå" userId="9348b5c6-05de-4931-b736-6fac5d76baa2" providerId="ADAL" clId="{61FFBBAF-CE2D-44E6-A60C-2352FAEE9733}" dt="2022-03-21T06:45:43.883" v="133" actId="20577"/>
        <pc:sldMkLst>
          <pc:docMk/>
          <pc:sldMk cId="1361926859" sldId="258"/>
        </pc:sldMkLst>
        <pc:spChg chg="mod">
          <ac:chgData name="Henning Sara Strandå" userId="9348b5c6-05de-4931-b736-6fac5d76baa2" providerId="ADAL" clId="{61FFBBAF-CE2D-44E6-A60C-2352FAEE9733}" dt="2022-03-21T06:45:43.883" v="133" actId="20577"/>
          <ac:spMkLst>
            <pc:docMk/>
            <pc:sldMk cId="1361926859" sldId="258"/>
            <ac:spMk id="3" creationId="{ADAF8D55-61BC-4587-9D1F-39D00882E8BE}"/>
          </ac:spMkLst>
        </pc:spChg>
      </pc:sldChg>
      <pc:sldChg chg="modSp mod">
        <pc:chgData name="Henning Sara Strandå" userId="9348b5c6-05de-4931-b736-6fac5d76baa2" providerId="ADAL" clId="{61FFBBAF-CE2D-44E6-A60C-2352FAEE9733}" dt="2022-03-21T06:52:46.553" v="356" actId="20577"/>
        <pc:sldMkLst>
          <pc:docMk/>
          <pc:sldMk cId="2287909484" sldId="259"/>
        </pc:sldMkLst>
        <pc:spChg chg="mod">
          <ac:chgData name="Henning Sara Strandå" userId="9348b5c6-05de-4931-b736-6fac5d76baa2" providerId="ADAL" clId="{61FFBBAF-CE2D-44E6-A60C-2352FAEE9733}" dt="2022-03-21T06:52:46.553" v="356" actId="20577"/>
          <ac:spMkLst>
            <pc:docMk/>
            <pc:sldMk cId="2287909484" sldId="259"/>
            <ac:spMk id="3" creationId="{413749D6-45DA-468A-B8F3-FAB2A9C16157}"/>
          </ac:spMkLst>
        </pc:spChg>
      </pc:sldChg>
      <pc:sldChg chg="ord">
        <pc:chgData name="Henning Sara Strandå" userId="9348b5c6-05de-4931-b736-6fac5d76baa2" providerId="ADAL" clId="{61FFBBAF-CE2D-44E6-A60C-2352FAEE9733}" dt="2022-03-21T06:53:45.368" v="399"/>
        <pc:sldMkLst>
          <pc:docMk/>
          <pc:sldMk cId="3966266531" sldId="260"/>
        </pc:sldMkLst>
      </pc:sldChg>
      <pc:sldChg chg="modSp mod">
        <pc:chgData name="Henning Sara Strandå" userId="9348b5c6-05de-4931-b736-6fac5d76baa2" providerId="ADAL" clId="{61FFBBAF-CE2D-44E6-A60C-2352FAEE9733}" dt="2022-03-21T06:51:57.855" v="263" actId="20577"/>
        <pc:sldMkLst>
          <pc:docMk/>
          <pc:sldMk cId="269875755" sldId="262"/>
        </pc:sldMkLst>
        <pc:spChg chg="mod">
          <ac:chgData name="Henning Sara Strandå" userId="9348b5c6-05de-4931-b736-6fac5d76baa2" providerId="ADAL" clId="{61FFBBAF-CE2D-44E6-A60C-2352FAEE9733}" dt="2022-03-21T06:51:57.855" v="263" actId="20577"/>
          <ac:spMkLst>
            <pc:docMk/>
            <pc:sldMk cId="269875755" sldId="262"/>
            <ac:spMk id="3" creationId="{A96BAE13-5CA9-4025-A81E-B49EA1B46979}"/>
          </ac:spMkLst>
        </pc:spChg>
      </pc:sldChg>
      <pc:sldChg chg="modSp mod">
        <pc:chgData name="Henning Sara Strandå" userId="9348b5c6-05de-4931-b736-6fac5d76baa2" providerId="ADAL" clId="{61FFBBAF-CE2D-44E6-A60C-2352FAEE9733}" dt="2022-03-21T05:16:12.435" v="132" actId="20577"/>
        <pc:sldMkLst>
          <pc:docMk/>
          <pc:sldMk cId="2134481136" sldId="263"/>
        </pc:sldMkLst>
        <pc:spChg chg="mod">
          <ac:chgData name="Henning Sara Strandå" userId="9348b5c6-05de-4931-b736-6fac5d76baa2" providerId="ADAL" clId="{61FFBBAF-CE2D-44E6-A60C-2352FAEE9733}" dt="2022-03-21T05:16:12.435" v="132" actId="20577"/>
          <ac:spMkLst>
            <pc:docMk/>
            <pc:sldMk cId="2134481136" sldId="263"/>
            <ac:spMk id="3" creationId="{48251B6F-5D32-4FB5-8AF0-190800481F71}"/>
          </ac:spMkLst>
        </pc:spChg>
      </pc:sldChg>
      <pc:sldChg chg="addSp delSp modSp new mod ord modClrScheme chgLayout">
        <pc:chgData name="Henning Sara Strandå" userId="9348b5c6-05de-4931-b736-6fac5d76baa2" providerId="ADAL" clId="{61FFBBAF-CE2D-44E6-A60C-2352FAEE9733}" dt="2022-03-21T06:55:20.562" v="631" actId="20577"/>
        <pc:sldMkLst>
          <pc:docMk/>
          <pc:sldMk cId="1438452627" sldId="264"/>
        </pc:sldMkLst>
        <pc:spChg chg="del mod ord">
          <ac:chgData name="Henning Sara Strandå" userId="9348b5c6-05de-4931-b736-6fac5d76baa2" providerId="ADAL" clId="{61FFBBAF-CE2D-44E6-A60C-2352FAEE9733}" dt="2022-03-21T06:53:37.570" v="370" actId="700"/>
          <ac:spMkLst>
            <pc:docMk/>
            <pc:sldMk cId="1438452627" sldId="264"/>
            <ac:spMk id="2" creationId="{3CB352D0-11BF-4C76-8079-6642D14E2031}"/>
          </ac:spMkLst>
        </pc:spChg>
        <pc:spChg chg="del mod ord">
          <ac:chgData name="Henning Sara Strandå" userId="9348b5c6-05de-4931-b736-6fac5d76baa2" providerId="ADAL" clId="{61FFBBAF-CE2D-44E6-A60C-2352FAEE9733}" dt="2022-03-21T06:53:37.570" v="370" actId="700"/>
          <ac:spMkLst>
            <pc:docMk/>
            <pc:sldMk cId="1438452627" sldId="264"/>
            <ac:spMk id="3" creationId="{9686CB83-DACB-4030-BAA8-AD39B9B2159B}"/>
          </ac:spMkLst>
        </pc:spChg>
        <pc:spChg chg="add mod ord">
          <ac:chgData name="Henning Sara Strandå" userId="9348b5c6-05de-4931-b736-6fac5d76baa2" providerId="ADAL" clId="{61FFBBAF-CE2D-44E6-A60C-2352FAEE9733}" dt="2022-03-21T06:53:53.408" v="405" actId="20577"/>
          <ac:spMkLst>
            <pc:docMk/>
            <pc:sldMk cId="1438452627" sldId="264"/>
            <ac:spMk id="4" creationId="{088805FE-B539-43FF-91D9-00B93ECC595A}"/>
          </ac:spMkLst>
        </pc:spChg>
        <pc:spChg chg="add mod ord">
          <ac:chgData name="Henning Sara Strandå" userId="9348b5c6-05de-4931-b736-6fac5d76baa2" providerId="ADAL" clId="{61FFBBAF-CE2D-44E6-A60C-2352FAEE9733}" dt="2022-03-21T06:55:20.562" v="631" actId="20577"/>
          <ac:spMkLst>
            <pc:docMk/>
            <pc:sldMk cId="1438452627" sldId="264"/>
            <ac:spMk id="5" creationId="{E2559854-7007-4941-B850-90C95F80E824}"/>
          </ac:spMkLst>
        </pc:spChg>
      </pc:sldChg>
      <pc:sldChg chg="addSp delSp modSp new mod modClrScheme chgLayout">
        <pc:chgData name="Henning Sara Strandå" userId="9348b5c6-05de-4931-b736-6fac5d76baa2" providerId="ADAL" clId="{61FFBBAF-CE2D-44E6-A60C-2352FAEE9733}" dt="2022-03-21T06:56:39.581" v="646" actId="20577"/>
        <pc:sldMkLst>
          <pc:docMk/>
          <pc:sldMk cId="2186598290" sldId="265"/>
        </pc:sldMkLst>
        <pc:spChg chg="del mod ord">
          <ac:chgData name="Henning Sara Strandå" userId="9348b5c6-05de-4931-b736-6fac5d76baa2" providerId="ADAL" clId="{61FFBBAF-CE2D-44E6-A60C-2352FAEE9733}" dt="2022-03-21T06:56:35.284" v="633" actId="700"/>
          <ac:spMkLst>
            <pc:docMk/>
            <pc:sldMk cId="2186598290" sldId="265"/>
            <ac:spMk id="2" creationId="{29B5018B-1E07-4576-A28A-2E1CF9162A32}"/>
          </ac:spMkLst>
        </pc:spChg>
        <pc:spChg chg="del mod ord">
          <ac:chgData name="Henning Sara Strandå" userId="9348b5c6-05de-4931-b736-6fac5d76baa2" providerId="ADAL" clId="{61FFBBAF-CE2D-44E6-A60C-2352FAEE9733}" dt="2022-03-21T06:56:35.284" v="633" actId="700"/>
          <ac:spMkLst>
            <pc:docMk/>
            <pc:sldMk cId="2186598290" sldId="265"/>
            <ac:spMk id="3" creationId="{3FC3893A-FF7E-40D7-8C5B-DE1AAB1D4C87}"/>
          </ac:spMkLst>
        </pc:spChg>
        <pc:spChg chg="add mod ord">
          <ac:chgData name="Henning Sara Strandå" userId="9348b5c6-05de-4931-b736-6fac5d76baa2" providerId="ADAL" clId="{61FFBBAF-CE2D-44E6-A60C-2352FAEE9733}" dt="2022-03-21T06:56:39.581" v="646" actId="20577"/>
          <ac:spMkLst>
            <pc:docMk/>
            <pc:sldMk cId="2186598290" sldId="265"/>
            <ac:spMk id="4" creationId="{6BF24ADE-0C77-4205-AEFD-8A4F6AFC18AD}"/>
          </ac:spMkLst>
        </pc:spChg>
        <pc:spChg chg="add mod ord">
          <ac:chgData name="Henning Sara Strandå" userId="9348b5c6-05de-4931-b736-6fac5d76baa2" providerId="ADAL" clId="{61FFBBAF-CE2D-44E6-A60C-2352FAEE9733}" dt="2022-03-21T06:56:35.284" v="633" actId="700"/>
          <ac:spMkLst>
            <pc:docMk/>
            <pc:sldMk cId="2186598290" sldId="265"/>
            <ac:spMk id="5" creationId="{2DB43460-60CE-4E1A-90A0-7B11C0CC986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D4171-CE75-4128-B688-B22265DCDF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150"/>
          </a:p>
        </p:txBody>
      </p:sp>
      <p:sp>
        <p:nvSpPr>
          <p:cNvPr id="3" name="Subtitle 2">
            <a:extLst>
              <a:ext uri="{FF2B5EF4-FFF2-40B4-BE49-F238E27FC236}">
                <a16:creationId xmlns:a16="http://schemas.microsoft.com/office/drawing/2014/main" id="{98797191-529E-420E-8047-0A2A986FEE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150"/>
          </a:p>
        </p:txBody>
      </p:sp>
      <p:sp>
        <p:nvSpPr>
          <p:cNvPr id="4" name="Date Placeholder 3">
            <a:extLst>
              <a:ext uri="{FF2B5EF4-FFF2-40B4-BE49-F238E27FC236}">
                <a16:creationId xmlns:a16="http://schemas.microsoft.com/office/drawing/2014/main" id="{E9BEF8E3-5D7B-4E61-813B-6F532B36666F}"/>
              </a:ext>
            </a:extLst>
          </p:cNvPr>
          <p:cNvSpPr>
            <a:spLocks noGrp="1"/>
          </p:cNvSpPr>
          <p:nvPr>
            <p:ph type="dt" sz="half" idx="10"/>
          </p:nvPr>
        </p:nvSpPr>
        <p:spPr/>
        <p:txBody>
          <a:bodyPr/>
          <a:lstStyle/>
          <a:p>
            <a:fld id="{DBDA289A-30C3-4662-9600-FEC0DF286937}" type="datetimeFigureOut">
              <a:rPr lang="en-150" smtClean="0"/>
              <a:t>21/03/2022</a:t>
            </a:fld>
            <a:endParaRPr lang="en-150"/>
          </a:p>
        </p:txBody>
      </p:sp>
      <p:sp>
        <p:nvSpPr>
          <p:cNvPr id="5" name="Footer Placeholder 4">
            <a:extLst>
              <a:ext uri="{FF2B5EF4-FFF2-40B4-BE49-F238E27FC236}">
                <a16:creationId xmlns:a16="http://schemas.microsoft.com/office/drawing/2014/main" id="{AA2A50E3-908C-4000-B367-70D891F4742C}"/>
              </a:ext>
            </a:extLst>
          </p:cNvPr>
          <p:cNvSpPr>
            <a:spLocks noGrp="1"/>
          </p:cNvSpPr>
          <p:nvPr>
            <p:ph type="ftr" sz="quarter" idx="11"/>
          </p:nvPr>
        </p:nvSpPr>
        <p:spPr/>
        <p:txBody>
          <a:bodyPr/>
          <a:lstStyle/>
          <a:p>
            <a:endParaRPr lang="en-150"/>
          </a:p>
        </p:txBody>
      </p:sp>
      <p:sp>
        <p:nvSpPr>
          <p:cNvPr id="6" name="Slide Number Placeholder 5">
            <a:extLst>
              <a:ext uri="{FF2B5EF4-FFF2-40B4-BE49-F238E27FC236}">
                <a16:creationId xmlns:a16="http://schemas.microsoft.com/office/drawing/2014/main" id="{3C9323FB-613E-4983-894E-3030B452E322}"/>
              </a:ext>
            </a:extLst>
          </p:cNvPr>
          <p:cNvSpPr>
            <a:spLocks noGrp="1"/>
          </p:cNvSpPr>
          <p:nvPr>
            <p:ph type="sldNum" sz="quarter" idx="12"/>
          </p:nvPr>
        </p:nvSpPr>
        <p:spPr/>
        <p:txBody>
          <a:bodyPr/>
          <a:lstStyle/>
          <a:p>
            <a:fld id="{32043F7C-4F7B-430F-ADCB-DC2C138DC56E}" type="slidenum">
              <a:rPr lang="en-150" smtClean="0"/>
              <a:t>‹#›</a:t>
            </a:fld>
            <a:endParaRPr lang="en-150"/>
          </a:p>
        </p:txBody>
      </p:sp>
    </p:spTree>
    <p:extLst>
      <p:ext uri="{BB962C8B-B14F-4D97-AF65-F5344CB8AC3E}">
        <p14:creationId xmlns:p14="http://schemas.microsoft.com/office/powerpoint/2010/main" val="63575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E6A6-0AA1-48A7-A094-A317CF19CF50}"/>
              </a:ext>
            </a:extLst>
          </p:cNvPr>
          <p:cNvSpPr>
            <a:spLocks noGrp="1"/>
          </p:cNvSpPr>
          <p:nvPr>
            <p:ph type="title"/>
          </p:nvPr>
        </p:nvSpPr>
        <p:spPr/>
        <p:txBody>
          <a:bodyPr/>
          <a:lstStyle/>
          <a:p>
            <a:r>
              <a:rPr lang="en-US"/>
              <a:t>Click to edit Master title style</a:t>
            </a:r>
            <a:endParaRPr lang="en-150"/>
          </a:p>
        </p:txBody>
      </p:sp>
      <p:sp>
        <p:nvSpPr>
          <p:cNvPr id="3" name="Vertical Text Placeholder 2">
            <a:extLst>
              <a:ext uri="{FF2B5EF4-FFF2-40B4-BE49-F238E27FC236}">
                <a16:creationId xmlns:a16="http://schemas.microsoft.com/office/drawing/2014/main" id="{752031BC-C70B-4E26-A4A3-AE20B21B6F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Date Placeholder 3">
            <a:extLst>
              <a:ext uri="{FF2B5EF4-FFF2-40B4-BE49-F238E27FC236}">
                <a16:creationId xmlns:a16="http://schemas.microsoft.com/office/drawing/2014/main" id="{E3FA8AEF-2396-43B6-909D-7F406C72D8A8}"/>
              </a:ext>
            </a:extLst>
          </p:cNvPr>
          <p:cNvSpPr>
            <a:spLocks noGrp="1"/>
          </p:cNvSpPr>
          <p:nvPr>
            <p:ph type="dt" sz="half" idx="10"/>
          </p:nvPr>
        </p:nvSpPr>
        <p:spPr/>
        <p:txBody>
          <a:bodyPr/>
          <a:lstStyle/>
          <a:p>
            <a:fld id="{DBDA289A-30C3-4662-9600-FEC0DF286937}" type="datetimeFigureOut">
              <a:rPr lang="en-150" smtClean="0"/>
              <a:t>21/03/2022</a:t>
            </a:fld>
            <a:endParaRPr lang="en-150"/>
          </a:p>
        </p:txBody>
      </p:sp>
      <p:sp>
        <p:nvSpPr>
          <p:cNvPr id="5" name="Footer Placeholder 4">
            <a:extLst>
              <a:ext uri="{FF2B5EF4-FFF2-40B4-BE49-F238E27FC236}">
                <a16:creationId xmlns:a16="http://schemas.microsoft.com/office/drawing/2014/main" id="{7DB45D83-8393-4665-812D-E95F74D125CC}"/>
              </a:ext>
            </a:extLst>
          </p:cNvPr>
          <p:cNvSpPr>
            <a:spLocks noGrp="1"/>
          </p:cNvSpPr>
          <p:nvPr>
            <p:ph type="ftr" sz="quarter" idx="11"/>
          </p:nvPr>
        </p:nvSpPr>
        <p:spPr/>
        <p:txBody>
          <a:bodyPr/>
          <a:lstStyle/>
          <a:p>
            <a:endParaRPr lang="en-150"/>
          </a:p>
        </p:txBody>
      </p:sp>
      <p:sp>
        <p:nvSpPr>
          <p:cNvPr id="6" name="Slide Number Placeholder 5">
            <a:extLst>
              <a:ext uri="{FF2B5EF4-FFF2-40B4-BE49-F238E27FC236}">
                <a16:creationId xmlns:a16="http://schemas.microsoft.com/office/drawing/2014/main" id="{03F1AEA1-00E0-4596-BA72-2118E7A1CFD5}"/>
              </a:ext>
            </a:extLst>
          </p:cNvPr>
          <p:cNvSpPr>
            <a:spLocks noGrp="1"/>
          </p:cNvSpPr>
          <p:nvPr>
            <p:ph type="sldNum" sz="quarter" idx="12"/>
          </p:nvPr>
        </p:nvSpPr>
        <p:spPr/>
        <p:txBody>
          <a:bodyPr/>
          <a:lstStyle/>
          <a:p>
            <a:fld id="{32043F7C-4F7B-430F-ADCB-DC2C138DC56E}" type="slidenum">
              <a:rPr lang="en-150" smtClean="0"/>
              <a:t>‹#›</a:t>
            </a:fld>
            <a:endParaRPr lang="en-150"/>
          </a:p>
        </p:txBody>
      </p:sp>
    </p:spTree>
    <p:extLst>
      <p:ext uri="{BB962C8B-B14F-4D97-AF65-F5344CB8AC3E}">
        <p14:creationId xmlns:p14="http://schemas.microsoft.com/office/powerpoint/2010/main" val="3922490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0AEF24-5035-4FDF-BB5A-3064C9AB2C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150"/>
          </a:p>
        </p:txBody>
      </p:sp>
      <p:sp>
        <p:nvSpPr>
          <p:cNvPr id="3" name="Vertical Text Placeholder 2">
            <a:extLst>
              <a:ext uri="{FF2B5EF4-FFF2-40B4-BE49-F238E27FC236}">
                <a16:creationId xmlns:a16="http://schemas.microsoft.com/office/drawing/2014/main" id="{2F47F36D-933F-4C09-A84B-B20AF38A6B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Date Placeholder 3">
            <a:extLst>
              <a:ext uri="{FF2B5EF4-FFF2-40B4-BE49-F238E27FC236}">
                <a16:creationId xmlns:a16="http://schemas.microsoft.com/office/drawing/2014/main" id="{FFC9E424-B170-41CC-8EBB-74D3780E00B2}"/>
              </a:ext>
            </a:extLst>
          </p:cNvPr>
          <p:cNvSpPr>
            <a:spLocks noGrp="1"/>
          </p:cNvSpPr>
          <p:nvPr>
            <p:ph type="dt" sz="half" idx="10"/>
          </p:nvPr>
        </p:nvSpPr>
        <p:spPr/>
        <p:txBody>
          <a:bodyPr/>
          <a:lstStyle/>
          <a:p>
            <a:fld id="{DBDA289A-30C3-4662-9600-FEC0DF286937}" type="datetimeFigureOut">
              <a:rPr lang="en-150" smtClean="0"/>
              <a:t>21/03/2022</a:t>
            </a:fld>
            <a:endParaRPr lang="en-150"/>
          </a:p>
        </p:txBody>
      </p:sp>
      <p:sp>
        <p:nvSpPr>
          <p:cNvPr id="5" name="Footer Placeholder 4">
            <a:extLst>
              <a:ext uri="{FF2B5EF4-FFF2-40B4-BE49-F238E27FC236}">
                <a16:creationId xmlns:a16="http://schemas.microsoft.com/office/drawing/2014/main" id="{09955990-A864-4D56-8425-B6CCCB920346}"/>
              </a:ext>
            </a:extLst>
          </p:cNvPr>
          <p:cNvSpPr>
            <a:spLocks noGrp="1"/>
          </p:cNvSpPr>
          <p:nvPr>
            <p:ph type="ftr" sz="quarter" idx="11"/>
          </p:nvPr>
        </p:nvSpPr>
        <p:spPr/>
        <p:txBody>
          <a:bodyPr/>
          <a:lstStyle/>
          <a:p>
            <a:endParaRPr lang="en-150"/>
          </a:p>
        </p:txBody>
      </p:sp>
      <p:sp>
        <p:nvSpPr>
          <p:cNvPr id="6" name="Slide Number Placeholder 5">
            <a:extLst>
              <a:ext uri="{FF2B5EF4-FFF2-40B4-BE49-F238E27FC236}">
                <a16:creationId xmlns:a16="http://schemas.microsoft.com/office/drawing/2014/main" id="{C9AE7A27-A246-4233-92F8-07B49C73D548}"/>
              </a:ext>
            </a:extLst>
          </p:cNvPr>
          <p:cNvSpPr>
            <a:spLocks noGrp="1"/>
          </p:cNvSpPr>
          <p:nvPr>
            <p:ph type="sldNum" sz="quarter" idx="12"/>
          </p:nvPr>
        </p:nvSpPr>
        <p:spPr/>
        <p:txBody>
          <a:bodyPr/>
          <a:lstStyle/>
          <a:p>
            <a:fld id="{32043F7C-4F7B-430F-ADCB-DC2C138DC56E}" type="slidenum">
              <a:rPr lang="en-150" smtClean="0"/>
              <a:t>‹#›</a:t>
            </a:fld>
            <a:endParaRPr lang="en-150"/>
          </a:p>
        </p:txBody>
      </p:sp>
    </p:spTree>
    <p:extLst>
      <p:ext uri="{BB962C8B-B14F-4D97-AF65-F5344CB8AC3E}">
        <p14:creationId xmlns:p14="http://schemas.microsoft.com/office/powerpoint/2010/main" val="417386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6900-E0D9-49E5-AFBE-ACE1B8E3119B}"/>
              </a:ext>
            </a:extLst>
          </p:cNvPr>
          <p:cNvSpPr>
            <a:spLocks noGrp="1"/>
          </p:cNvSpPr>
          <p:nvPr>
            <p:ph type="title"/>
          </p:nvPr>
        </p:nvSpPr>
        <p:spPr/>
        <p:txBody>
          <a:bodyPr/>
          <a:lstStyle/>
          <a:p>
            <a:r>
              <a:rPr lang="en-US"/>
              <a:t>Click to edit Master title style</a:t>
            </a:r>
            <a:endParaRPr lang="en-150"/>
          </a:p>
        </p:txBody>
      </p:sp>
      <p:sp>
        <p:nvSpPr>
          <p:cNvPr id="3" name="Content Placeholder 2">
            <a:extLst>
              <a:ext uri="{FF2B5EF4-FFF2-40B4-BE49-F238E27FC236}">
                <a16:creationId xmlns:a16="http://schemas.microsoft.com/office/drawing/2014/main" id="{F5D75053-5F3F-4444-94AB-CEB7889F84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Date Placeholder 3">
            <a:extLst>
              <a:ext uri="{FF2B5EF4-FFF2-40B4-BE49-F238E27FC236}">
                <a16:creationId xmlns:a16="http://schemas.microsoft.com/office/drawing/2014/main" id="{CEA56DD4-694D-4825-B45E-61372039A9EA}"/>
              </a:ext>
            </a:extLst>
          </p:cNvPr>
          <p:cNvSpPr>
            <a:spLocks noGrp="1"/>
          </p:cNvSpPr>
          <p:nvPr>
            <p:ph type="dt" sz="half" idx="10"/>
          </p:nvPr>
        </p:nvSpPr>
        <p:spPr/>
        <p:txBody>
          <a:bodyPr/>
          <a:lstStyle/>
          <a:p>
            <a:fld id="{DBDA289A-30C3-4662-9600-FEC0DF286937}" type="datetimeFigureOut">
              <a:rPr lang="en-150" smtClean="0"/>
              <a:t>21/03/2022</a:t>
            </a:fld>
            <a:endParaRPr lang="en-150"/>
          </a:p>
        </p:txBody>
      </p:sp>
      <p:sp>
        <p:nvSpPr>
          <p:cNvPr id="5" name="Footer Placeholder 4">
            <a:extLst>
              <a:ext uri="{FF2B5EF4-FFF2-40B4-BE49-F238E27FC236}">
                <a16:creationId xmlns:a16="http://schemas.microsoft.com/office/drawing/2014/main" id="{A7EBCFAD-CF60-4949-AC86-7B72C9E61E6D}"/>
              </a:ext>
            </a:extLst>
          </p:cNvPr>
          <p:cNvSpPr>
            <a:spLocks noGrp="1"/>
          </p:cNvSpPr>
          <p:nvPr>
            <p:ph type="ftr" sz="quarter" idx="11"/>
          </p:nvPr>
        </p:nvSpPr>
        <p:spPr/>
        <p:txBody>
          <a:bodyPr/>
          <a:lstStyle/>
          <a:p>
            <a:endParaRPr lang="en-150"/>
          </a:p>
        </p:txBody>
      </p:sp>
      <p:sp>
        <p:nvSpPr>
          <p:cNvPr id="6" name="Slide Number Placeholder 5">
            <a:extLst>
              <a:ext uri="{FF2B5EF4-FFF2-40B4-BE49-F238E27FC236}">
                <a16:creationId xmlns:a16="http://schemas.microsoft.com/office/drawing/2014/main" id="{64D5ACB5-8B2B-478F-9F00-C61704DC47B3}"/>
              </a:ext>
            </a:extLst>
          </p:cNvPr>
          <p:cNvSpPr>
            <a:spLocks noGrp="1"/>
          </p:cNvSpPr>
          <p:nvPr>
            <p:ph type="sldNum" sz="quarter" idx="12"/>
          </p:nvPr>
        </p:nvSpPr>
        <p:spPr/>
        <p:txBody>
          <a:bodyPr/>
          <a:lstStyle/>
          <a:p>
            <a:fld id="{32043F7C-4F7B-430F-ADCB-DC2C138DC56E}" type="slidenum">
              <a:rPr lang="en-150" smtClean="0"/>
              <a:t>‹#›</a:t>
            </a:fld>
            <a:endParaRPr lang="en-150"/>
          </a:p>
        </p:txBody>
      </p:sp>
    </p:spTree>
    <p:extLst>
      <p:ext uri="{BB962C8B-B14F-4D97-AF65-F5344CB8AC3E}">
        <p14:creationId xmlns:p14="http://schemas.microsoft.com/office/powerpoint/2010/main" val="2137857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42C88-15DB-4864-B820-176CF06688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150"/>
          </a:p>
        </p:txBody>
      </p:sp>
      <p:sp>
        <p:nvSpPr>
          <p:cNvPr id="3" name="Text Placeholder 2">
            <a:extLst>
              <a:ext uri="{FF2B5EF4-FFF2-40B4-BE49-F238E27FC236}">
                <a16:creationId xmlns:a16="http://schemas.microsoft.com/office/drawing/2014/main" id="{CDFFF7BE-26BB-4BF5-A06F-5B295F5655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D11E02-8FE8-4474-B06E-CFA9821B6DCE}"/>
              </a:ext>
            </a:extLst>
          </p:cNvPr>
          <p:cNvSpPr>
            <a:spLocks noGrp="1"/>
          </p:cNvSpPr>
          <p:nvPr>
            <p:ph type="dt" sz="half" idx="10"/>
          </p:nvPr>
        </p:nvSpPr>
        <p:spPr/>
        <p:txBody>
          <a:bodyPr/>
          <a:lstStyle/>
          <a:p>
            <a:fld id="{DBDA289A-30C3-4662-9600-FEC0DF286937}" type="datetimeFigureOut">
              <a:rPr lang="en-150" smtClean="0"/>
              <a:t>21/03/2022</a:t>
            </a:fld>
            <a:endParaRPr lang="en-150"/>
          </a:p>
        </p:txBody>
      </p:sp>
      <p:sp>
        <p:nvSpPr>
          <p:cNvPr id="5" name="Footer Placeholder 4">
            <a:extLst>
              <a:ext uri="{FF2B5EF4-FFF2-40B4-BE49-F238E27FC236}">
                <a16:creationId xmlns:a16="http://schemas.microsoft.com/office/drawing/2014/main" id="{6EEA37B5-E35D-408A-A634-7791D8BF2397}"/>
              </a:ext>
            </a:extLst>
          </p:cNvPr>
          <p:cNvSpPr>
            <a:spLocks noGrp="1"/>
          </p:cNvSpPr>
          <p:nvPr>
            <p:ph type="ftr" sz="quarter" idx="11"/>
          </p:nvPr>
        </p:nvSpPr>
        <p:spPr/>
        <p:txBody>
          <a:bodyPr/>
          <a:lstStyle/>
          <a:p>
            <a:endParaRPr lang="en-150"/>
          </a:p>
        </p:txBody>
      </p:sp>
      <p:sp>
        <p:nvSpPr>
          <p:cNvPr id="6" name="Slide Number Placeholder 5">
            <a:extLst>
              <a:ext uri="{FF2B5EF4-FFF2-40B4-BE49-F238E27FC236}">
                <a16:creationId xmlns:a16="http://schemas.microsoft.com/office/drawing/2014/main" id="{4976099C-4A8F-42F3-9B7E-6A6D3A63A5DB}"/>
              </a:ext>
            </a:extLst>
          </p:cNvPr>
          <p:cNvSpPr>
            <a:spLocks noGrp="1"/>
          </p:cNvSpPr>
          <p:nvPr>
            <p:ph type="sldNum" sz="quarter" idx="12"/>
          </p:nvPr>
        </p:nvSpPr>
        <p:spPr/>
        <p:txBody>
          <a:bodyPr/>
          <a:lstStyle/>
          <a:p>
            <a:fld id="{32043F7C-4F7B-430F-ADCB-DC2C138DC56E}" type="slidenum">
              <a:rPr lang="en-150" smtClean="0"/>
              <a:t>‹#›</a:t>
            </a:fld>
            <a:endParaRPr lang="en-150"/>
          </a:p>
        </p:txBody>
      </p:sp>
    </p:spTree>
    <p:extLst>
      <p:ext uri="{BB962C8B-B14F-4D97-AF65-F5344CB8AC3E}">
        <p14:creationId xmlns:p14="http://schemas.microsoft.com/office/powerpoint/2010/main" val="406420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A44EF-E2BF-4E5E-8466-1529F5847A39}"/>
              </a:ext>
            </a:extLst>
          </p:cNvPr>
          <p:cNvSpPr>
            <a:spLocks noGrp="1"/>
          </p:cNvSpPr>
          <p:nvPr>
            <p:ph type="title"/>
          </p:nvPr>
        </p:nvSpPr>
        <p:spPr/>
        <p:txBody>
          <a:bodyPr/>
          <a:lstStyle/>
          <a:p>
            <a:r>
              <a:rPr lang="en-US"/>
              <a:t>Click to edit Master title style</a:t>
            </a:r>
            <a:endParaRPr lang="en-150"/>
          </a:p>
        </p:txBody>
      </p:sp>
      <p:sp>
        <p:nvSpPr>
          <p:cNvPr id="3" name="Content Placeholder 2">
            <a:extLst>
              <a:ext uri="{FF2B5EF4-FFF2-40B4-BE49-F238E27FC236}">
                <a16:creationId xmlns:a16="http://schemas.microsoft.com/office/drawing/2014/main" id="{F890C482-9F5E-4178-A0DF-1DBDCFC15A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Content Placeholder 3">
            <a:extLst>
              <a:ext uri="{FF2B5EF4-FFF2-40B4-BE49-F238E27FC236}">
                <a16:creationId xmlns:a16="http://schemas.microsoft.com/office/drawing/2014/main" id="{D41CC69E-0C88-49BA-8DC1-5086F001D9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5" name="Date Placeholder 4">
            <a:extLst>
              <a:ext uri="{FF2B5EF4-FFF2-40B4-BE49-F238E27FC236}">
                <a16:creationId xmlns:a16="http://schemas.microsoft.com/office/drawing/2014/main" id="{CD79B964-53B0-4BAD-9FB3-62216F63C019}"/>
              </a:ext>
            </a:extLst>
          </p:cNvPr>
          <p:cNvSpPr>
            <a:spLocks noGrp="1"/>
          </p:cNvSpPr>
          <p:nvPr>
            <p:ph type="dt" sz="half" idx="10"/>
          </p:nvPr>
        </p:nvSpPr>
        <p:spPr/>
        <p:txBody>
          <a:bodyPr/>
          <a:lstStyle/>
          <a:p>
            <a:fld id="{DBDA289A-30C3-4662-9600-FEC0DF286937}" type="datetimeFigureOut">
              <a:rPr lang="en-150" smtClean="0"/>
              <a:t>21/03/2022</a:t>
            </a:fld>
            <a:endParaRPr lang="en-150"/>
          </a:p>
        </p:txBody>
      </p:sp>
      <p:sp>
        <p:nvSpPr>
          <p:cNvPr id="6" name="Footer Placeholder 5">
            <a:extLst>
              <a:ext uri="{FF2B5EF4-FFF2-40B4-BE49-F238E27FC236}">
                <a16:creationId xmlns:a16="http://schemas.microsoft.com/office/drawing/2014/main" id="{B512E440-DEBF-4D08-9774-E68FF866E7E3}"/>
              </a:ext>
            </a:extLst>
          </p:cNvPr>
          <p:cNvSpPr>
            <a:spLocks noGrp="1"/>
          </p:cNvSpPr>
          <p:nvPr>
            <p:ph type="ftr" sz="quarter" idx="11"/>
          </p:nvPr>
        </p:nvSpPr>
        <p:spPr/>
        <p:txBody>
          <a:bodyPr/>
          <a:lstStyle/>
          <a:p>
            <a:endParaRPr lang="en-150"/>
          </a:p>
        </p:txBody>
      </p:sp>
      <p:sp>
        <p:nvSpPr>
          <p:cNvPr id="7" name="Slide Number Placeholder 6">
            <a:extLst>
              <a:ext uri="{FF2B5EF4-FFF2-40B4-BE49-F238E27FC236}">
                <a16:creationId xmlns:a16="http://schemas.microsoft.com/office/drawing/2014/main" id="{5ECDDBE6-2A68-41F3-AE3B-C8284C576B07}"/>
              </a:ext>
            </a:extLst>
          </p:cNvPr>
          <p:cNvSpPr>
            <a:spLocks noGrp="1"/>
          </p:cNvSpPr>
          <p:nvPr>
            <p:ph type="sldNum" sz="quarter" idx="12"/>
          </p:nvPr>
        </p:nvSpPr>
        <p:spPr/>
        <p:txBody>
          <a:bodyPr/>
          <a:lstStyle/>
          <a:p>
            <a:fld id="{32043F7C-4F7B-430F-ADCB-DC2C138DC56E}" type="slidenum">
              <a:rPr lang="en-150" smtClean="0"/>
              <a:t>‹#›</a:t>
            </a:fld>
            <a:endParaRPr lang="en-150"/>
          </a:p>
        </p:txBody>
      </p:sp>
    </p:spTree>
    <p:extLst>
      <p:ext uri="{BB962C8B-B14F-4D97-AF65-F5344CB8AC3E}">
        <p14:creationId xmlns:p14="http://schemas.microsoft.com/office/powerpoint/2010/main" val="394306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38C25-97D7-46A3-A1DF-4A7D8B0996E5}"/>
              </a:ext>
            </a:extLst>
          </p:cNvPr>
          <p:cNvSpPr>
            <a:spLocks noGrp="1"/>
          </p:cNvSpPr>
          <p:nvPr>
            <p:ph type="title"/>
          </p:nvPr>
        </p:nvSpPr>
        <p:spPr>
          <a:xfrm>
            <a:off x="839788" y="365125"/>
            <a:ext cx="10515600" cy="1325563"/>
          </a:xfrm>
        </p:spPr>
        <p:txBody>
          <a:bodyPr/>
          <a:lstStyle/>
          <a:p>
            <a:r>
              <a:rPr lang="en-US"/>
              <a:t>Click to edit Master title style</a:t>
            </a:r>
            <a:endParaRPr lang="en-150"/>
          </a:p>
        </p:txBody>
      </p:sp>
      <p:sp>
        <p:nvSpPr>
          <p:cNvPr id="3" name="Text Placeholder 2">
            <a:extLst>
              <a:ext uri="{FF2B5EF4-FFF2-40B4-BE49-F238E27FC236}">
                <a16:creationId xmlns:a16="http://schemas.microsoft.com/office/drawing/2014/main" id="{D18C2E79-2D33-4C6D-A71A-0944F7558B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A5115E-DA9D-450F-8A17-59F43C4972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5" name="Text Placeholder 4">
            <a:extLst>
              <a:ext uri="{FF2B5EF4-FFF2-40B4-BE49-F238E27FC236}">
                <a16:creationId xmlns:a16="http://schemas.microsoft.com/office/drawing/2014/main" id="{B4C9D71B-E495-4280-B9DF-692EAE2C7B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1F5031-4629-467A-898D-88289F4C8C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7" name="Date Placeholder 6">
            <a:extLst>
              <a:ext uri="{FF2B5EF4-FFF2-40B4-BE49-F238E27FC236}">
                <a16:creationId xmlns:a16="http://schemas.microsoft.com/office/drawing/2014/main" id="{25F118CC-5EA1-42EA-B286-A7667997C6E1}"/>
              </a:ext>
            </a:extLst>
          </p:cNvPr>
          <p:cNvSpPr>
            <a:spLocks noGrp="1"/>
          </p:cNvSpPr>
          <p:nvPr>
            <p:ph type="dt" sz="half" idx="10"/>
          </p:nvPr>
        </p:nvSpPr>
        <p:spPr/>
        <p:txBody>
          <a:bodyPr/>
          <a:lstStyle/>
          <a:p>
            <a:fld id="{DBDA289A-30C3-4662-9600-FEC0DF286937}" type="datetimeFigureOut">
              <a:rPr lang="en-150" smtClean="0"/>
              <a:t>21/03/2022</a:t>
            </a:fld>
            <a:endParaRPr lang="en-150"/>
          </a:p>
        </p:txBody>
      </p:sp>
      <p:sp>
        <p:nvSpPr>
          <p:cNvPr id="8" name="Footer Placeholder 7">
            <a:extLst>
              <a:ext uri="{FF2B5EF4-FFF2-40B4-BE49-F238E27FC236}">
                <a16:creationId xmlns:a16="http://schemas.microsoft.com/office/drawing/2014/main" id="{35D26493-2EFD-4016-B850-B8E88D2F2120}"/>
              </a:ext>
            </a:extLst>
          </p:cNvPr>
          <p:cNvSpPr>
            <a:spLocks noGrp="1"/>
          </p:cNvSpPr>
          <p:nvPr>
            <p:ph type="ftr" sz="quarter" idx="11"/>
          </p:nvPr>
        </p:nvSpPr>
        <p:spPr/>
        <p:txBody>
          <a:bodyPr/>
          <a:lstStyle/>
          <a:p>
            <a:endParaRPr lang="en-150"/>
          </a:p>
        </p:txBody>
      </p:sp>
      <p:sp>
        <p:nvSpPr>
          <p:cNvPr id="9" name="Slide Number Placeholder 8">
            <a:extLst>
              <a:ext uri="{FF2B5EF4-FFF2-40B4-BE49-F238E27FC236}">
                <a16:creationId xmlns:a16="http://schemas.microsoft.com/office/drawing/2014/main" id="{5775C02E-4B7C-49CA-B955-D9E6306DA9B6}"/>
              </a:ext>
            </a:extLst>
          </p:cNvPr>
          <p:cNvSpPr>
            <a:spLocks noGrp="1"/>
          </p:cNvSpPr>
          <p:nvPr>
            <p:ph type="sldNum" sz="quarter" idx="12"/>
          </p:nvPr>
        </p:nvSpPr>
        <p:spPr/>
        <p:txBody>
          <a:bodyPr/>
          <a:lstStyle/>
          <a:p>
            <a:fld id="{32043F7C-4F7B-430F-ADCB-DC2C138DC56E}" type="slidenum">
              <a:rPr lang="en-150" smtClean="0"/>
              <a:t>‹#›</a:t>
            </a:fld>
            <a:endParaRPr lang="en-150"/>
          </a:p>
        </p:txBody>
      </p:sp>
    </p:spTree>
    <p:extLst>
      <p:ext uri="{BB962C8B-B14F-4D97-AF65-F5344CB8AC3E}">
        <p14:creationId xmlns:p14="http://schemas.microsoft.com/office/powerpoint/2010/main" val="226963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524C-278E-4C6C-96DE-2E554C9B8ABE}"/>
              </a:ext>
            </a:extLst>
          </p:cNvPr>
          <p:cNvSpPr>
            <a:spLocks noGrp="1"/>
          </p:cNvSpPr>
          <p:nvPr>
            <p:ph type="title"/>
          </p:nvPr>
        </p:nvSpPr>
        <p:spPr/>
        <p:txBody>
          <a:bodyPr/>
          <a:lstStyle/>
          <a:p>
            <a:r>
              <a:rPr lang="en-US"/>
              <a:t>Click to edit Master title style</a:t>
            </a:r>
            <a:endParaRPr lang="en-150"/>
          </a:p>
        </p:txBody>
      </p:sp>
      <p:sp>
        <p:nvSpPr>
          <p:cNvPr id="3" name="Date Placeholder 2">
            <a:extLst>
              <a:ext uri="{FF2B5EF4-FFF2-40B4-BE49-F238E27FC236}">
                <a16:creationId xmlns:a16="http://schemas.microsoft.com/office/drawing/2014/main" id="{DC0BCA07-2D1D-432C-AD2B-625479A7117D}"/>
              </a:ext>
            </a:extLst>
          </p:cNvPr>
          <p:cNvSpPr>
            <a:spLocks noGrp="1"/>
          </p:cNvSpPr>
          <p:nvPr>
            <p:ph type="dt" sz="half" idx="10"/>
          </p:nvPr>
        </p:nvSpPr>
        <p:spPr/>
        <p:txBody>
          <a:bodyPr/>
          <a:lstStyle/>
          <a:p>
            <a:fld id="{DBDA289A-30C3-4662-9600-FEC0DF286937}" type="datetimeFigureOut">
              <a:rPr lang="en-150" smtClean="0"/>
              <a:t>21/03/2022</a:t>
            </a:fld>
            <a:endParaRPr lang="en-150"/>
          </a:p>
        </p:txBody>
      </p:sp>
      <p:sp>
        <p:nvSpPr>
          <p:cNvPr id="4" name="Footer Placeholder 3">
            <a:extLst>
              <a:ext uri="{FF2B5EF4-FFF2-40B4-BE49-F238E27FC236}">
                <a16:creationId xmlns:a16="http://schemas.microsoft.com/office/drawing/2014/main" id="{E9A33342-F1AD-49A9-824C-CB6612D7C471}"/>
              </a:ext>
            </a:extLst>
          </p:cNvPr>
          <p:cNvSpPr>
            <a:spLocks noGrp="1"/>
          </p:cNvSpPr>
          <p:nvPr>
            <p:ph type="ftr" sz="quarter" idx="11"/>
          </p:nvPr>
        </p:nvSpPr>
        <p:spPr/>
        <p:txBody>
          <a:bodyPr/>
          <a:lstStyle/>
          <a:p>
            <a:endParaRPr lang="en-150"/>
          </a:p>
        </p:txBody>
      </p:sp>
      <p:sp>
        <p:nvSpPr>
          <p:cNvPr id="5" name="Slide Number Placeholder 4">
            <a:extLst>
              <a:ext uri="{FF2B5EF4-FFF2-40B4-BE49-F238E27FC236}">
                <a16:creationId xmlns:a16="http://schemas.microsoft.com/office/drawing/2014/main" id="{381B86AC-DA80-4BBB-916C-75FC15C0005D}"/>
              </a:ext>
            </a:extLst>
          </p:cNvPr>
          <p:cNvSpPr>
            <a:spLocks noGrp="1"/>
          </p:cNvSpPr>
          <p:nvPr>
            <p:ph type="sldNum" sz="quarter" idx="12"/>
          </p:nvPr>
        </p:nvSpPr>
        <p:spPr/>
        <p:txBody>
          <a:bodyPr/>
          <a:lstStyle/>
          <a:p>
            <a:fld id="{32043F7C-4F7B-430F-ADCB-DC2C138DC56E}" type="slidenum">
              <a:rPr lang="en-150" smtClean="0"/>
              <a:t>‹#›</a:t>
            </a:fld>
            <a:endParaRPr lang="en-150"/>
          </a:p>
        </p:txBody>
      </p:sp>
    </p:spTree>
    <p:extLst>
      <p:ext uri="{BB962C8B-B14F-4D97-AF65-F5344CB8AC3E}">
        <p14:creationId xmlns:p14="http://schemas.microsoft.com/office/powerpoint/2010/main" val="1277879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4F030C-9188-46CA-A1BA-C85D5E2674E4}"/>
              </a:ext>
            </a:extLst>
          </p:cNvPr>
          <p:cNvSpPr>
            <a:spLocks noGrp="1"/>
          </p:cNvSpPr>
          <p:nvPr>
            <p:ph type="dt" sz="half" idx="10"/>
          </p:nvPr>
        </p:nvSpPr>
        <p:spPr/>
        <p:txBody>
          <a:bodyPr/>
          <a:lstStyle/>
          <a:p>
            <a:fld id="{DBDA289A-30C3-4662-9600-FEC0DF286937}" type="datetimeFigureOut">
              <a:rPr lang="en-150" smtClean="0"/>
              <a:t>21/03/2022</a:t>
            </a:fld>
            <a:endParaRPr lang="en-150"/>
          </a:p>
        </p:txBody>
      </p:sp>
      <p:sp>
        <p:nvSpPr>
          <p:cNvPr id="3" name="Footer Placeholder 2">
            <a:extLst>
              <a:ext uri="{FF2B5EF4-FFF2-40B4-BE49-F238E27FC236}">
                <a16:creationId xmlns:a16="http://schemas.microsoft.com/office/drawing/2014/main" id="{EEE2A770-4296-4E24-8D4C-F092570E4585}"/>
              </a:ext>
            </a:extLst>
          </p:cNvPr>
          <p:cNvSpPr>
            <a:spLocks noGrp="1"/>
          </p:cNvSpPr>
          <p:nvPr>
            <p:ph type="ftr" sz="quarter" idx="11"/>
          </p:nvPr>
        </p:nvSpPr>
        <p:spPr/>
        <p:txBody>
          <a:bodyPr/>
          <a:lstStyle/>
          <a:p>
            <a:endParaRPr lang="en-150"/>
          </a:p>
        </p:txBody>
      </p:sp>
      <p:sp>
        <p:nvSpPr>
          <p:cNvPr id="4" name="Slide Number Placeholder 3">
            <a:extLst>
              <a:ext uri="{FF2B5EF4-FFF2-40B4-BE49-F238E27FC236}">
                <a16:creationId xmlns:a16="http://schemas.microsoft.com/office/drawing/2014/main" id="{8CFB329C-2B74-4AC5-B774-CBB8E3014F50}"/>
              </a:ext>
            </a:extLst>
          </p:cNvPr>
          <p:cNvSpPr>
            <a:spLocks noGrp="1"/>
          </p:cNvSpPr>
          <p:nvPr>
            <p:ph type="sldNum" sz="quarter" idx="12"/>
          </p:nvPr>
        </p:nvSpPr>
        <p:spPr/>
        <p:txBody>
          <a:bodyPr/>
          <a:lstStyle/>
          <a:p>
            <a:fld id="{32043F7C-4F7B-430F-ADCB-DC2C138DC56E}" type="slidenum">
              <a:rPr lang="en-150" smtClean="0"/>
              <a:t>‹#›</a:t>
            </a:fld>
            <a:endParaRPr lang="en-150"/>
          </a:p>
        </p:txBody>
      </p:sp>
    </p:spTree>
    <p:extLst>
      <p:ext uri="{BB962C8B-B14F-4D97-AF65-F5344CB8AC3E}">
        <p14:creationId xmlns:p14="http://schemas.microsoft.com/office/powerpoint/2010/main" val="1455416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0A6DB-A378-40F0-A28C-87F731F288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150"/>
          </a:p>
        </p:txBody>
      </p:sp>
      <p:sp>
        <p:nvSpPr>
          <p:cNvPr id="3" name="Content Placeholder 2">
            <a:extLst>
              <a:ext uri="{FF2B5EF4-FFF2-40B4-BE49-F238E27FC236}">
                <a16:creationId xmlns:a16="http://schemas.microsoft.com/office/drawing/2014/main" id="{2E86E38B-8B11-4631-83D7-B3E3E95360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Text Placeholder 3">
            <a:extLst>
              <a:ext uri="{FF2B5EF4-FFF2-40B4-BE49-F238E27FC236}">
                <a16:creationId xmlns:a16="http://schemas.microsoft.com/office/drawing/2014/main" id="{57D82A53-DAF1-4659-861B-7C0A0CDA15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B5312C-A4E1-408F-A4FD-2DC5A0EB9719}"/>
              </a:ext>
            </a:extLst>
          </p:cNvPr>
          <p:cNvSpPr>
            <a:spLocks noGrp="1"/>
          </p:cNvSpPr>
          <p:nvPr>
            <p:ph type="dt" sz="half" idx="10"/>
          </p:nvPr>
        </p:nvSpPr>
        <p:spPr/>
        <p:txBody>
          <a:bodyPr/>
          <a:lstStyle/>
          <a:p>
            <a:fld id="{DBDA289A-30C3-4662-9600-FEC0DF286937}" type="datetimeFigureOut">
              <a:rPr lang="en-150" smtClean="0"/>
              <a:t>21/03/2022</a:t>
            </a:fld>
            <a:endParaRPr lang="en-150"/>
          </a:p>
        </p:txBody>
      </p:sp>
      <p:sp>
        <p:nvSpPr>
          <p:cNvPr id="6" name="Footer Placeholder 5">
            <a:extLst>
              <a:ext uri="{FF2B5EF4-FFF2-40B4-BE49-F238E27FC236}">
                <a16:creationId xmlns:a16="http://schemas.microsoft.com/office/drawing/2014/main" id="{1E437643-6880-4420-B0B9-EDEFC432991B}"/>
              </a:ext>
            </a:extLst>
          </p:cNvPr>
          <p:cNvSpPr>
            <a:spLocks noGrp="1"/>
          </p:cNvSpPr>
          <p:nvPr>
            <p:ph type="ftr" sz="quarter" idx="11"/>
          </p:nvPr>
        </p:nvSpPr>
        <p:spPr/>
        <p:txBody>
          <a:bodyPr/>
          <a:lstStyle/>
          <a:p>
            <a:endParaRPr lang="en-150"/>
          </a:p>
        </p:txBody>
      </p:sp>
      <p:sp>
        <p:nvSpPr>
          <p:cNvPr id="7" name="Slide Number Placeholder 6">
            <a:extLst>
              <a:ext uri="{FF2B5EF4-FFF2-40B4-BE49-F238E27FC236}">
                <a16:creationId xmlns:a16="http://schemas.microsoft.com/office/drawing/2014/main" id="{645F5EBA-F36F-401E-8A1B-056303130BD5}"/>
              </a:ext>
            </a:extLst>
          </p:cNvPr>
          <p:cNvSpPr>
            <a:spLocks noGrp="1"/>
          </p:cNvSpPr>
          <p:nvPr>
            <p:ph type="sldNum" sz="quarter" idx="12"/>
          </p:nvPr>
        </p:nvSpPr>
        <p:spPr/>
        <p:txBody>
          <a:bodyPr/>
          <a:lstStyle/>
          <a:p>
            <a:fld id="{32043F7C-4F7B-430F-ADCB-DC2C138DC56E}" type="slidenum">
              <a:rPr lang="en-150" smtClean="0"/>
              <a:t>‹#›</a:t>
            </a:fld>
            <a:endParaRPr lang="en-150"/>
          </a:p>
        </p:txBody>
      </p:sp>
    </p:spTree>
    <p:extLst>
      <p:ext uri="{BB962C8B-B14F-4D97-AF65-F5344CB8AC3E}">
        <p14:creationId xmlns:p14="http://schemas.microsoft.com/office/powerpoint/2010/main" val="1205239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E3EA-766D-490B-B435-C4CF0BBDFB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150"/>
          </a:p>
        </p:txBody>
      </p:sp>
      <p:sp>
        <p:nvSpPr>
          <p:cNvPr id="3" name="Picture Placeholder 2">
            <a:extLst>
              <a:ext uri="{FF2B5EF4-FFF2-40B4-BE49-F238E27FC236}">
                <a16:creationId xmlns:a16="http://schemas.microsoft.com/office/drawing/2014/main" id="{DE980C06-EB15-48FC-830F-79577C4542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150"/>
          </a:p>
        </p:txBody>
      </p:sp>
      <p:sp>
        <p:nvSpPr>
          <p:cNvPr id="4" name="Text Placeholder 3">
            <a:extLst>
              <a:ext uri="{FF2B5EF4-FFF2-40B4-BE49-F238E27FC236}">
                <a16:creationId xmlns:a16="http://schemas.microsoft.com/office/drawing/2014/main" id="{90F2DE9F-5B5F-4788-B9F7-0B37EDAD5C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505330-E2B3-4F79-B9B0-046107FC90AF}"/>
              </a:ext>
            </a:extLst>
          </p:cNvPr>
          <p:cNvSpPr>
            <a:spLocks noGrp="1"/>
          </p:cNvSpPr>
          <p:nvPr>
            <p:ph type="dt" sz="half" idx="10"/>
          </p:nvPr>
        </p:nvSpPr>
        <p:spPr/>
        <p:txBody>
          <a:bodyPr/>
          <a:lstStyle/>
          <a:p>
            <a:fld id="{DBDA289A-30C3-4662-9600-FEC0DF286937}" type="datetimeFigureOut">
              <a:rPr lang="en-150" smtClean="0"/>
              <a:t>21/03/2022</a:t>
            </a:fld>
            <a:endParaRPr lang="en-150"/>
          </a:p>
        </p:txBody>
      </p:sp>
      <p:sp>
        <p:nvSpPr>
          <p:cNvPr id="6" name="Footer Placeholder 5">
            <a:extLst>
              <a:ext uri="{FF2B5EF4-FFF2-40B4-BE49-F238E27FC236}">
                <a16:creationId xmlns:a16="http://schemas.microsoft.com/office/drawing/2014/main" id="{18E73830-C54A-4B5C-89E2-65BADC964E81}"/>
              </a:ext>
            </a:extLst>
          </p:cNvPr>
          <p:cNvSpPr>
            <a:spLocks noGrp="1"/>
          </p:cNvSpPr>
          <p:nvPr>
            <p:ph type="ftr" sz="quarter" idx="11"/>
          </p:nvPr>
        </p:nvSpPr>
        <p:spPr/>
        <p:txBody>
          <a:bodyPr/>
          <a:lstStyle/>
          <a:p>
            <a:endParaRPr lang="en-150"/>
          </a:p>
        </p:txBody>
      </p:sp>
      <p:sp>
        <p:nvSpPr>
          <p:cNvPr id="7" name="Slide Number Placeholder 6">
            <a:extLst>
              <a:ext uri="{FF2B5EF4-FFF2-40B4-BE49-F238E27FC236}">
                <a16:creationId xmlns:a16="http://schemas.microsoft.com/office/drawing/2014/main" id="{776F9353-9AD6-489B-81B0-916657D2F4A0}"/>
              </a:ext>
            </a:extLst>
          </p:cNvPr>
          <p:cNvSpPr>
            <a:spLocks noGrp="1"/>
          </p:cNvSpPr>
          <p:nvPr>
            <p:ph type="sldNum" sz="quarter" idx="12"/>
          </p:nvPr>
        </p:nvSpPr>
        <p:spPr/>
        <p:txBody>
          <a:bodyPr/>
          <a:lstStyle/>
          <a:p>
            <a:fld id="{32043F7C-4F7B-430F-ADCB-DC2C138DC56E}" type="slidenum">
              <a:rPr lang="en-150" smtClean="0"/>
              <a:t>‹#›</a:t>
            </a:fld>
            <a:endParaRPr lang="en-150"/>
          </a:p>
        </p:txBody>
      </p:sp>
    </p:spTree>
    <p:extLst>
      <p:ext uri="{BB962C8B-B14F-4D97-AF65-F5344CB8AC3E}">
        <p14:creationId xmlns:p14="http://schemas.microsoft.com/office/powerpoint/2010/main" val="351969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EDAAE2-B7DE-496B-A72A-4EBA507BE3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150"/>
          </a:p>
        </p:txBody>
      </p:sp>
      <p:sp>
        <p:nvSpPr>
          <p:cNvPr id="3" name="Text Placeholder 2">
            <a:extLst>
              <a:ext uri="{FF2B5EF4-FFF2-40B4-BE49-F238E27FC236}">
                <a16:creationId xmlns:a16="http://schemas.microsoft.com/office/drawing/2014/main" id="{33EC8E43-19C7-4920-B534-8E83C1243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Date Placeholder 3">
            <a:extLst>
              <a:ext uri="{FF2B5EF4-FFF2-40B4-BE49-F238E27FC236}">
                <a16:creationId xmlns:a16="http://schemas.microsoft.com/office/drawing/2014/main" id="{818F5807-A882-49C2-99AB-84FEF93053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A289A-30C3-4662-9600-FEC0DF286937}" type="datetimeFigureOut">
              <a:rPr lang="en-150" smtClean="0"/>
              <a:t>21/03/2022</a:t>
            </a:fld>
            <a:endParaRPr lang="en-150"/>
          </a:p>
        </p:txBody>
      </p:sp>
      <p:sp>
        <p:nvSpPr>
          <p:cNvPr id="5" name="Footer Placeholder 4">
            <a:extLst>
              <a:ext uri="{FF2B5EF4-FFF2-40B4-BE49-F238E27FC236}">
                <a16:creationId xmlns:a16="http://schemas.microsoft.com/office/drawing/2014/main" id="{0C29B90C-2915-471E-BF92-DDBB0A0FA3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150"/>
          </a:p>
        </p:txBody>
      </p:sp>
      <p:sp>
        <p:nvSpPr>
          <p:cNvPr id="6" name="Slide Number Placeholder 5">
            <a:extLst>
              <a:ext uri="{FF2B5EF4-FFF2-40B4-BE49-F238E27FC236}">
                <a16:creationId xmlns:a16="http://schemas.microsoft.com/office/drawing/2014/main" id="{1F6576C6-6ABE-4A82-811F-5AFF963685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43F7C-4F7B-430F-ADCB-DC2C138DC56E}" type="slidenum">
              <a:rPr lang="en-150" smtClean="0"/>
              <a:t>‹#›</a:t>
            </a:fld>
            <a:endParaRPr lang="en-150"/>
          </a:p>
        </p:txBody>
      </p:sp>
    </p:spTree>
    <p:extLst>
      <p:ext uri="{BB962C8B-B14F-4D97-AF65-F5344CB8AC3E}">
        <p14:creationId xmlns:p14="http://schemas.microsoft.com/office/powerpoint/2010/main" val="3021756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150"/>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FCF69-CEA6-4AFD-9F03-48522C56A818}"/>
              </a:ext>
            </a:extLst>
          </p:cNvPr>
          <p:cNvSpPr>
            <a:spLocks noGrp="1"/>
          </p:cNvSpPr>
          <p:nvPr>
            <p:ph type="ctrTitle"/>
          </p:nvPr>
        </p:nvSpPr>
        <p:spPr/>
        <p:txBody>
          <a:bodyPr/>
          <a:lstStyle/>
          <a:p>
            <a:r>
              <a:rPr lang="en-US" dirty="0" err="1"/>
              <a:t>Kurs</a:t>
            </a:r>
            <a:r>
              <a:rPr lang="en-US" dirty="0"/>
              <a:t> I Python</a:t>
            </a:r>
            <a:endParaRPr lang="en-150" dirty="0"/>
          </a:p>
        </p:txBody>
      </p:sp>
      <p:sp>
        <p:nvSpPr>
          <p:cNvPr id="3" name="Subtitle 2">
            <a:extLst>
              <a:ext uri="{FF2B5EF4-FFF2-40B4-BE49-F238E27FC236}">
                <a16:creationId xmlns:a16="http://schemas.microsoft.com/office/drawing/2014/main" id="{57E33EA0-EDC8-4384-BAAE-4535C37E6755}"/>
              </a:ext>
            </a:extLst>
          </p:cNvPr>
          <p:cNvSpPr>
            <a:spLocks noGrp="1"/>
          </p:cNvSpPr>
          <p:nvPr>
            <p:ph type="subTitle" idx="1"/>
          </p:nvPr>
        </p:nvSpPr>
        <p:spPr/>
        <p:txBody>
          <a:bodyPr/>
          <a:lstStyle/>
          <a:p>
            <a:endParaRPr lang="en-150" dirty="0"/>
          </a:p>
        </p:txBody>
      </p:sp>
    </p:spTree>
    <p:extLst>
      <p:ext uri="{BB962C8B-B14F-4D97-AF65-F5344CB8AC3E}">
        <p14:creationId xmlns:p14="http://schemas.microsoft.com/office/powerpoint/2010/main" val="4209826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4B4BF-11E3-49F9-8BD1-15D9886F8C5A}"/>
              </a:ext>
            </a:extLst>
          </p:cNvPr>
          <p:cNvSpPr>
            <a:spLocks noGrp="1"/>
          </p:cNvSpPr>
          <p:nvPr>
            <p:ph type="title"/>
          </p:nvPr>
        </p:nvSpPr>
        <p:spPr/>
        <p:txBody>
          <a:bodyPr/>
          <a:lstStyle/>
          <a:p>
            <a:r>
              <a:rPr lang="en-US" dirty="0" err="1"/>
              <a:t>Problemer</a:t>
            </a:r>
            <a:endParaRPr lang="en-150" dirty="0"/>
          </a:p>
        </p:txBody>
      </p:sp>
      <p:sp>
        <p:nvSpPr>
          <p:cNvPr id="3" name="Content Placeholder 2">
            <a:extLst>
              <a:ext uri="{FF2B5EF4-FFF2-40B4-BE49-F238E27FC236}">
                <a16:creationId xmlns:a16="http://schemas.microsoft.com/office/drawing/2014/main" id="{48251B6F-5D32-4FB5-8AF0-190800481F71}"/>
              </a:ext>
            </a:extLst>
          </p:cNvPr>
          <p:cNvSpPr>
            <a:spLocks noGrp="1"/>
          </p:cNvSpPr>
          <p:nvPr>
            <p:ph idx="1"/>
          </p:nvPr>
        </p:nvSpPr>
        <p:spPr/>
        <p:txBody>
          <a:bodyPr/>
          <a:lstStyle/>
          <a:p>
            <a:r>
              <a:rPr lang="en-US" dirty="0"/>
              <a:t>De </a:t>
            </a:r>
            <a:r>
              <a:rPr lang="en-US" dirty="0" err="1"/>
              <a:t>må</a:t>
            </a:r>
            <a:r>
              <a:rPr lang="en-US" dirty="0"/>
              <a:t> </a:t>
            </a:r>
            <a:r>
              <a:rPr lang="en-US" dirty="0" err="1"/>
              <a:t>være</a:t>
            </a:r>
            <a:r>
              <a:rPr lang="en-US" dirty="0"/>
              <a:t> </a:t>
            </a:r>
            <a:r>
              <a:rPr lang="en-US" dirty="0" err="1"/>
              <a:t>på</a:t>
            </a:r>
            <a:r>
              <a:rPr lang="en-US" dirty="0"/>
              <a:t> </a:t>
            </a:r>
            <a:r>
              <a:rPr lang="en-US" dirty="0" err="1"/>
              <a:t>samme</a:t>
            </a:r>
            <a:r>
              <a:rPr lang="en-US" dirty="0"/>
              <a:t> </a:t>
            </a:r>
            <a:r>
              <a:rPr lang="en-US" dirty="0" err="1"/>
              <a:t>linje</a:t>
            </a:r>
            <a:endParaRPr lang="en-US" dirty="0"/>
          </a:p>
          <a:p>
            <a:r>
              <a:rPr lang="en-US" dirty="0" err="1"/>
              <a:t>Hva</a:t>
            </a:r>
            <a:r>
              <a:rPr lang="en-US" dirty="0"/>
              <a:t> </a:t>
            </a:r>
            <a:r>
              <a:rPr lang="en-US" dirty="0" err="1"/>
              <a:t>hvis</a:t>
            </a:r>
            <a:r>
              <a:rPr lang="en-US" dirty="0"/>
              <a:t> </a:t>
            </a:r>
            <a:r>
              <a:rPr lang="en-US" dirty="0" err="1"/>
              <a:t>jeg</a:t>
            </a:r>
            <a:r>
              <a:rPr lang="en-US" dirty="0"/>
              <a:t> </a:t>
            </a:r>
            <a:r>
              <a:rPr lang="en-US" dirty="0" err="1"/>
              <a:t>vil</a:t>
            </a:r>
            <a:r>
              <a:rPr lang="en-US" dirty="0"/>
              <a:t> </a:t>
            </a:r>
            <a:r>
              <a:rPr lang="en-US" dirty="0" err="1"/>
              <a:t>legge</a:t>
            </a:r>
            <a:r>
              <a:rPr lang="en-US" dirty="0"/>
              <a:t> </a:t>
            </a:r>
            <a:r>
              <a:rPr lang="en-US" dirty="0" err="1"/>
              <a:t>til</a:t>
            </a:r>
            <a:r>
              <a:rPr lang="en-US"/>
              <a:t> Doff?</a:t>
            </a:r>
            <a:endParaRPr lang="en-150" dirty="0"/>
          </a:p>
        </p:txBody>
      </p:sp>
    </p:spTree>
    <p:extLst>
      <p:ext uri="{BB962C8B-B14F-4D97-AF65-F5344CB8AC3E}">
        <p14:creationId xmlns:p14="http://schemas.microsoft.com/office/powerpoint/2010/main" val="2134481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6438-76EE-4AA9-A3F7-D0A03A20A521}"/>
              </a:ext>
            </a:extLst>
          </p:cNvPr>
          <p:cNvSpPr>
            <a:spLocks noGrp="1"/>
          </p:cNvSpPr>
          <p:nvPr>
            <p:ph type="ctrTitle"/>
          </p:nvPr>
        </p:nvSpPr>
        <p:spPr/>
        <p:txBody>
          <a:bodyPr/>
          <a:lstStyle/>
          <a:p>
            <a:r>
              <a:rPr lang="en-US" dirty="0" err="1"/>
              <a:t>Litt</a:t>
            </a:r>
            <a:r>
              <a:rPr lang="en-US" dirty="0"/>
              <a:t> om meg</a:t>
            </a:r>
            <a:endParaRPr lang="en-150" dirty="0"/>
          </a:p>
        </p:txBody>
      </p:sp>
      <p:sp>
        <p:nvSpPr>
          <p:cNvPr id="4" name="Subtitle 3">
            <a:extLst>
              <a:ext uri="{FF2B5EF4-FFF2-40B4-BE49-F238E27FC236}">
                <a16:creationId xmlns:a16="http://schemas.microsoft.com/office/drawing/2014/main" id="{73E1EA7F-FAE0-41B9-A320-4C6BFABA9B35}"/>
              </a:ext>
            </a:extLst>
          </p:cNvPr>
          <p:cNvSpPr>
            <a:spLocks noGrp="1"/>
          </p:cNvSpPr>
          <p:nvPr>
            <p:ph type="subTitle" idx="1"/>
          </p:nvPr>
        </p:nvSpPr>
        <p:spPr/>
        <p:txBody>
          <a:bodyPr/>
          <a:lstStyle/>
          <a:p>
            <a:endParaRPr lang="en-150"/>
          </a:p>
        </p:txBody>
      </p:sp>
    </p:spTree>
    <p:extLst>
      <p:ext uri="{BB962C8B-B14F-4D97-AF65-F5344CB8AC3E}">
        <p14:creationId xmlns:p14="http://schemas.microsoft.com/office/powerpoint/2010/main" val="187760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C195-353A-4A35-B4BC-A15B1240175D}"/>
              </a:ext>
            </a:extLst>
          </p:cNvPr>
          <p:cNvSpPr>
            <a:spLocks noGrp="1"/>
          </p:cNvSpPr>
          <p:nvPr>
            <p:ph type="title"/>
          </p:nvPr>
        </p:nvSpPr>
        <p:spPr/>
        <p:txBody>
          <a:bodyPr/>
          <a:lstStyle/>
          <a:p>
            <a:r>
              <a:rPr lang="en-US" dirty="0" err="1"/>
              <a:t>Hva</a:t>
            </a:r>
            <a:r>
              <a:rPr lang="en-US" dirty="0"/>
              <a:t> </a:t>
            </a:r>
            <a:r>
              <a:rPr lang="en-US" dirty="0" err="1"/>
              <a:t>lærer</a:t>
            </a:r>
            <a:r>
              <a:rPr lang="en-US" dirty="0"/>
              <a:t> vi?</a:t>
            </a:r>
            <a:endParaRPr lang="en-150" dirty="0"/>
          </a:p>
        </p:txBody>
      </p:sp>
      <p:sp>
        <p:nvSpPr>
          <p:cNvPr id="3" name="Content Placeholder 2">
            <a:extLst>
              <a:ext uri="{FF2B5EF4-FFF2-40B4-BE49-F238E27FC236}">
                <a16:creationId xmlns:a16="http://schemas.microsoft.com/office/drawing/2014/main" id="{413749D6-45DA-468A-B8F3-FAB2A9C16157}"/>
              </a:ext>
            </a:extLst>
          </p:cNvPr>
          <p:cNvSpPr>
            <a:spLocks noGrp="1"/>
          </p:cNvSpPr>
          <p:nvPr>
            <p:ph idx="1"/>
          </p:nvPr>
        </p:nvSpPr>
        <p:spPr/>
        <p:txBody>
          <a:bodyPr/>
          <a:lstStyle/>
          <a:p>
            <a:r>
              <a:rPr lang="en-US" dirty="0" err="1"/>
              <a:t>Prinsipper</a:t>
            </a:r>
            <a:r>
              <a:rPr lang="en-US" dirty="0"/>
              <a:t> I </a:t>
            </a:r>
            <a:r>
              <a:rPr lang="en-US" dirty="0" err="1"/>
              <a:t>grunnleggende</a:t>
            </a:r>
            <a:r>
              <a:rPr lang="en-US" dirty="0"/>
              <a:t> </a:t>
            </a:r>
            <a:r>
              <a:rPr lang="en-US" dirty="0" err="1"/>
              <a:t>programmering</a:t>
            </a:r>
            <a:endParaRPr lang="en-US" dirty="0"/>
          </a:p>
          <a:p>
            <a:r>
              <a:rPr lang="en-US" dirty="0" err="1"/>
              <a:t>Logisk</a:t>
            </a:r>
            <a:r>
              <a:rPr lang="en-US" dirty="0"/>
              <a:t> </a:t>
            </a:r>
            <a:r>
              <a:rPr lang="en-US" dirty="0" err="1"/>
              <a:t>tenkning</a:t>
            </a:r>
            <a:endParaRPr lang="en-US" dirty="0"/>
          </a:p>
          <a:p>
            <a:r>
              <a:rPr lang="en-US" dirty="0" err="1"/>
              <a:t>Formål</a:t>
            </a:r>
            <a:r>
              <a:rPr lang="en-US" dirty="0"/>
              <a:t>: At vi </a:t>
            </a:r>
            <a:r>
              <a:rPr lang="en-US" dirty="0" err="1"/>
              <a:t>kan</a:t>
            </a:r>
            <a:r>
              <a:rPr lang="en-US" dirty="0"/>
              <a:t> </a:t>
            </a:r>
            <a:r>
              <a:rPr lang="en-US" dirty="0" err="1"/>
              <a:t>bruke</a:t>
            </a:r>
            <a:r>
              <a:rPr lang="en-US" dirty="0"/>
              <a:t> </a:t>
            </a:r>
            <a:r>
              <a:rPr lang="en-US" dirty="0" err="1"/>
              <a:t>andre</a:t>
            </a:r>
            <a:r>
              <a:rPr lang="en-US" dirty="0"/>
              <a:t> programmer </a:t>
            </a:r>
            <a:r>
              <a:rPr lang="en-US" dirty="0" err="1"/>
              <a:t>som</a:t>
            </a:r>
            <a:r>
              <a:rPr lang="en-US" dirty="0"/>
              <a:t> </a:t>
            </a:r>
            <a:r>
              <a:rPr lang="en-US" dirty="0" err="1"/>
              <a:t>integrerer</a:t>
            </a:r>
            <a:r>
              <a:rPr lang="en-US" dirty="0"/>
              <a:t> inn I python</a:t>
            </a:r>
          </a:p>
          <a:p>
            <a:r>
              <a:rPr lang="en-US" dirty="0" err="1"/>
              <a:t>Altså</a:t>
            </a:r>
            <a:r>
              <a:rPr lang="en-US" dirty="0"/>
              <a:t>: Python, Matplotlib (</a:t>
            </a:r>
            <a:r>
              <a:rPr lang="en-US" dirty="0" err="1"/>
              <a:t>og</a:t>
            </a:r>
            <a:r>
              <a:rPr lang="en-US" dirty="0"/>
              <a:t> </a:t>
            </a:r>
            <a:r>
              <a:rPr lang="en-US" dirty="0" err="1"/>
              <a:t>kanskje</a:t>
            </a:r>
            <a:r>
              <a:rPr lang="en-US" dirty="0"/>
              <a:t> </a:t>
            </a:r>
            <a:r>
              <a:rPr lang="en-US" dirty="0" err="1"/>
              <a:t>litt</a:t>
            </a:r>
            <a:r>
              <a:rPr lang="en-US" dirty="0"/>
              <a:t> </a:t>
            </a:r>
            <a:r>
              <a:rPr lang="en-US" dirty="0" err="1"/>
              <a:t>sympy</a:t>
            </a:r>
            <a:r>
              <a:rPr lang="en-US" dirty="0"/>
              <a:t>/</a:t>
            </a:r>
            <a:r>
              <a:rPr lang="en-US" dirty="0" err="1"/>
              <a:t>numpy</a:t>
            </a:r>
            <a:r>
              <a:rPr lang="en-US" dirty="0"/>
              <a:t>)</a:t>
            </a:r>
            <a:endParaRPr lang="en-150" dirty="0"/>
          </a:p>
        </p:txBody>
      </p:sp>
    </p:spTree>
    <p:extLst>
      <p:ext uri="{BB962C8B-B14F-4D97-AF65-F5344CB8AC3E}">
        <p14:creationId xmlns:p14="http://schemas.microsoft.com/office/powerpoint/2010/main" val="2287909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E2AD-7010-4858-89E2-F85B14BFCEC8}"/>
              </a:ext>
            </a:extLst>
          </p:cNvPr>
          <p:cNvSpPr>
            <a:spLocks noGrp="1"/>
          </p:cNvSpPr>
          <p:nvPr>
            <p:ph type="title"/>
          </p:nvPr>
        </p:nvSpPr>
        <p:spPr>
          <a:xfrm>
            <a:off x="989752" y="1172737"/>
            <a:ext cx="4420447" cy="517951"/>
          </a:xfrm>
        </p:spPr>
        <p:txBody>
          <a:bodyPr>
            <a:normAutofit fontScale="90000"/>
          </a:bodyPr>
          <a:lstStyle/>
          <a:p>
            <a:r>
              <a:rPr lang="en-US" dirty="0"/>
              <a:t>Python</a:t>
            </a:r>
            <a:endParaRPr lang="en-150" dirty="0"/>
          </a:p>
        </p:txBody>
      </p:sp>
      <p:sp>
        <p:nvSpPr>
          <p:cNvPr id="3" name="Content Placeholder 2">
            <a:extLst>
              <a:ext uri="{FF2B5EF4-FFF2-40B4-BE49-F238E27FC236}">
                <a16:creationId xmlns:a16="http://schemas.microsoft.com/office/drawing/2014/main" id="{ADAF8D55-61BC-4587-9D1F-39D00882E8BE}"/>
              </a:ext>
            </a:extLst>
          </p:cNvPr>
          <p:cNvSpPr>
            <a:spLocks noGrp="1"/>
          </p:cNvSpPr>
          <p:nvPr>
            <p:ph idx="1"/>
          </p:nvPr>
        </p:nvSpPr>
        <p:spPr/>
        <p:txBody>
          <a:bodyPr/>
          <a:lstStyle/>
          <a:p>
            <a:r>
              <a:rPr lang="en-US" dirty="0" err="1"/>
              <a:t>Dukket</a:t>
            </a:r>
            <a:r>
              <a:rPr lang="en-US" dirty="0"/>
              <a:t> </a:t>
            </a:r>
            <a:r>
              <a:rPr lang="en-US" dirty="0" err="1"/>
              <a:t>først</a:t>
            </a:r>
            <a:r>
              <a:rPr lang="en-US" dirty="0"/>
              <a:t> </a:t>
            </a:r>
            <a:r>
              <a:rPr lang="en-US" dirty="0" err="1"/>
              <a:t>opp</a:t>
            </a:r>
            <a:r>
              <a:rPr lang="en-US" dirty="0"/>
              <a:t> I 1991</a:t>
            </a:r>
          </a:p>
          <a:p>
            <a:r>
              <a:rPr lang="en-US" dirty="0"/>
              <a:t>Tok av I 2008 (</a:t>
            </a:r>
            <a:r>
              <a:rPr lang="en-US" dirty="0" err="1"/>
              <a:t>versjon</a:t>
            </a:r>
            <a:r>
              <a:rPr lang="en-US" dirty="0"/>
              <a:t> 3)</a:t>
            </a:r>
          </a:p>
          <a:p>
            <a:r>
              <a:rPr lang="en-US" dirty="0" err="1"/>
              <a:t>Stor</a:t>
            </a:r>
            <a:r>
              <a:rPr lang="en-US" dirty="0"/>
              <a:t> </a:t>
            </a:r>
            <a:r>
              <a:rPr lang="en-US" dirty="0" err="1"/>
              <a:t>vekt</a:t>
            </a:r>
            <a:r>
              <a:rPr lang="en-US" dirty="0"/>
              <a:t> </a:t>
            </a:r>
            <a:r>
              <a:rPr lang="en-US" dirty="0" err="1"/>
              <a:t>på</a:t>
            </a:r>
            <a:r>
              <a:rPr lang="en-US" dirty="0"/>
              <a:t> </a:t>
            </a:r>
            <a:r>
              <a:rPr lang="en-US" dirty="0" err="1"/>
              <a:t>leselighet</a:t>
            </a:r>
            <a:r>
              <a:rPr lang="en-US" dirty="0"/>
              <a:t>, </a:t>
            </a:r>
            <a:r>
              <a:rPr lang="en-US" dirty="0" err="1"/>
              <a:t>mindre</a:t>
            </a:r>
            <a:r>
              <a:rPr lang="en-US" dirty="0"/>
              <a:t> </a:t>
            </a:r>
            <a:r>
              <a:rPr lang="en-US" dirty="0" err="1"/>
              <a:t>vekt</a:t>
            </a:r>
            <a:r>
              <a:rPr lang="en-US" dirty="0"/>
              <a:t> </a:t>
            </a:r>
            <a:r>
              <a:rPr lang="en-US" dirty="0" err="1"/>
              <a:t>på</a:t>
            </a:r>
            <a:r>
              <a:rPr lang="en-US" dirty="0"/>
              <a:t> fart</a:t>
            </a:r>
          </a:p>
          <a:p>
            <a:r>
              <a:rPr lang="en-US" dirty="0" err="1"/>
              <a:t>Høynivå</a:t>
            </a:r>
            <a:r>
              <a:rPr lang="en-US" dirty="0"/>
              <a:t> </a:t>
            </a:r>
            <a:r>
              <a:rPr lang="en-US" dirty="0" err="1"/>
              <a:t>språk</a:t>
            </a:r>
            <a:endParaRPr lang="en-US" dirty="0"/>
          </a:p>
          <a:p>
            <a:r>
              <a:rPr lang="en-US" dirty="0"/>
              <a:t>Men </a:t>
            </a:r>
            <a:r>
              <a:rPr lang="en-US" dirty="0" err="1"/>
              <a:t>fortsatt</a:t>
            </a:r>
            <a:r>
              <a:rPr lang="en-US" dirty="0"/>
              <a:t> </a:t>
            </a:r>
            <a:r>
              <a:rPr lang="en-US" dirty="0" err="1"/>
              <a:t>generelt</a:t>
            </a:r>
            <a:endParaRPr lang="en-US" dirty="0"/>
          </a:p>
          <a:p>
            <a:r>
              <a:rPr lang="en-US" dirty="0" err="1"/>
              <a:t>Brukes</a:t>
            </a:r>
            <a:r>
              <a:rPr lang="en-US" dirty="0"/>
              <a:t> </a:t>
            </a:r>
            <a:r>
              <a:rPr lang="en-US" dirty="0" err="1"/>
              <a:t>spesielt</a:t>
            </a:r>
            <a:r>
              <a:rPr lang="en-US" dirty="0"/>
              <a:t> </a:t>
            </a:r>
            <a:r>
              <a:rPr lang="en-US" dirty="0" err="1"/>
              <a:t>innenfor</a:t>
            </a:r>
            <a:r>
              <a:rPr lang="en-US" dirty="0"/>
              <a:t> </a:t>
            </a:r>
            <a:r>
              <a:rPr lang="en-US" dirty="0" err="1"/>
              <a:t>dataanalyse</a:t>
            </a:r>
            <a:r>
              <a:rPr lang="en-US" dirty="0"/>
              <a:t>, </a:t>
            </a:r>
            <a:r>
              <a:rPr lang="en-US" dirty="0" err="1"/>
              <a:t>forskning</a:t>
            </a:r>
            <a:r>
              <a:rPr lang="en-US" dirty="0"/>
              <a:t>, </a:t>
            </a:r>
            <a:r>
              <a:rPr lang="en-US" dirty="0" err="1"/>
              <a:t>matematikk</a:t>
            </a:r>
            <a:r>
              <a:rPr lang="en-US" dirty="0"/>
              <a:t>, </a:t>
            </a:r>
            <a:r>
              <a:rPr lang="en-US" dirty="0" err="1"/>
              <a:t>maskinlære</a:t>
            </a:r>
            <a:endParaRPr lang="en-US" dirty="0"/>
          </a:p>
          <a:p>
            <a:r>
              <a:rPr lang="en-US" dirty="0"/>
              <a:t>Best av alt: </a:t>
            </a:r>
            <a:r>
              <a:rPr lang="en-US" dirty="0" err="1"/>
              <a:t>lett</a:t>
            </a:r>
            <a:r>
              <a:rPr lang="en-US" dirty="0"/>
              <a:t> å </a:t>
            </a:r>
            <a:r>
              <a:rPr lang="en-US" dirty="0" err="1"/>
              <a:t>lære</a:t>
            </a:r>
            <a:r>
              <a:rPr lang="en-US" dirty="0"/>
              <a:t>, men </a:t>
            </a:r>
            <a:r>
              <a:rPr lang="en-US" dirty="0" err="1"/>
              <a:t>sykt</a:t>
            </a:r>
            <a:r>
              <a:rPr lang="en-US" dirty="0"/>
              <a:t> </a:t>
            </a:r>
            <a:r>
              <a:rPr lang="en-US" dirty="0" err="1"/>
              <a:t>nyttig</a:t>
            </a:r>
            <a:r>
              <a:rPr lang="en-US" dirty="0"/>
              <a:t>!</a:t>
            </a:r>
          </a:p>
        </p:txBody>
      </p:sp>
      <p:pic>
        <p:nvPicPr>
          <p:cNvPr id="1026" name="Picture 2">
            <a:extLst>
              <a:ext uri="{FF2B5EF4-FFF2-40B4-BE49-F238E27FC236}">
                <a16:creationId xmlns:a16="http://schemas.microsoft.com/office/drawing/2014/main" id="{AEB87F09-8410-4731-8F27-BC7DF3AAB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0900" y="249238"/>
            <a:ext cx="2882900" cy="288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92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406BA-51C0-49F7-BA04-7F7F395FE0E8}"/>
              </a:ext>
            </a:extLst>
          </p:cNvPr>
          <p:cNvSpPr>
            <a:spLocks noGrp="1"/>
          </p:cNvSpPr>
          <p:nvPr>
            <p:ph type="title"/>
          </p:nvPr>
        </p:nvSpPr>
        <p:spPr/>
        <p:txBody>
          <a:bodyPr/>
          <a:lstStyle/>
          <a:p>
            <a:r>
              <a:rPr lang="en-US" dirty="0" err="1"/>
              <a:t>Installasjon</a:t>
            </a:r>
            <a:endParaRPr lang="en-150" dirty="0"/>
          </a:p>
        </p:txBody>
      </p:sp>
      <p:sp>
        <p:nvSpPr>
          <p:cNvPr id="3" name="Content Placeholder 2">
            <a:extLst>
              <a:ext uri="{FF2B5EF4-FFF2-40B4-BE49-F238E27FC236}">
                <a16:creationId xmlns:a16="http://schemas.microsoft.com/office/drawing/2014/main" id="{16AC4592-2827-4CCF-9C2D-AA54F954FEAD}"/>
              </a:ext>
            </a:extLst>
          </p:cNvPr>
          <p:cNvSpPr>
            <a:spLocks noGrp="1"/>
          </p:cNvSpPr>
          <p:nvPr>
            <p:ph idx="1"/>
          </p:nvPr>
        </p:nvSpPr>
        <p:spPr/>
        <p:txBody>
          <a:bodyPr/>
          <a:lstStyle/>
          <a:p>
            <a:endParaRPr lang="en-150"/>
          </a:p>
        </p:txBody>
      </p:sp>
    </p:spTree>
    <p:extLst>
      <p:ext uri="{BB962C8B-B14F-4D97-AF65-F5344CB8AC3E}">
        <p14:creationId xmlns:p14="http://schemas.microsoft.com/office/powerpoint/2010/main" val="471306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1D4CDA-FFD2-48E5-B619-5301E77DB010}"/>
              </a:ext>
            </a:extLst>
          </p:cNvPr>
          <p:cNvSpPr>
            <a:spLocks noGrp="1"/>
          </p:cNvSpPr>
          <p:nvPr>
            <p:ph type="title"/>
          </p:nvPr>
        </p:nvSpPr>
        <p:spPr/>
        <p:txBody>
          <a:bodyPr/>
          <a:lstStyle/>
          <a:p>
            <a:pPr rtl="0" fontAlgn="base">
              <a:spcBef>
                <a:spcPts val="0"/>
              </a:spcBef>
              <a:spcAft>
                <a:spcPts val="0"/>
              </a:spcAft>
            </a:pPr>
            <a:r>
              <a:rPr lang="nb-NO" sz="1800" b="0" i="0" u="none" strike="noStrike" dirty="0">
                <a:solidFill>
                  <a:srgbClr val="000000"/>
                </a:solidFill>
                <a:effectLst/>
                <a:latin typeface="Arial" panose="020B0604020202020204" pitchFamily="34" charset="0"/>
              </a:rPr>
              <a:t>“</a:t>
            </a:r>
            <a:r>
              <a:rPr lang="nb-NO" sz="1800" b="0" i="0" u="none" strike="noStrike" dirty="0">
                <a:solidFill>
                  <a:srgbClr val="333333"/>
                </a:solidFill>
                <a:effectLst/>
                <a:latin typeface="Roboto" panose="020B0604020202020204" pitchFamily="2" charset="0"/>
              </a:rPr>
              <a:t>Programmering er i stor grad noe man må lære selvstendig, fordi det er en praktisk aktivitet, og alle gjør det litt forskjellig. Alle lærer det på litt forskjellig måte. (...)</a:t>
            </a:r>
            <a:br>
              <a:rPr lang="nb-NO" sz="1800" b="0" i="0" u="none" strike="noStrike" dirty="0">
                <a:solidFill>
                  <a:srgbClr val="000000"/>
                </a:solidFill>
                <a:effectLst/>
                <a:latin typeface="Arial" panose="020B0604020202020204" pitchFamily="34" charset="0"/>
              </a:rPr>
            </a:br>
            <a:r>
              <a:rPr lang="nb-NO" sz="1800" b="0" i="0" u="none" strike="noStrike" dirty="0">
                <a:solidFill>
                  <a:srgbClr val="333333"/>
                </a:solidFill>
                <a:effectLst/>
                <a:latin typeface="Roboto" panose="020B0604020202020204" pitchFamily="2" charset="0"/>
              </a:rPr>
              <a:t>Vi sier som regel at det å løse programmeringsproblemer består 50% av å kunne google effektivt. (...) Det er en kunst i seg selv.”</a:t>
            </a:r>
            <a:br>
              <a:rPr lang="nb-NO" b="0" dirty="0">
                <a:effectLst/>
              </a:rPr>
            </a:br>
            <a:br>
              <a:rPr lang="nb-NO" dirty="0"/>
            </a:br>
            <a:endParaRPr lang="en-150" dirty="0"/>
          </a:p>
        </p:txBody>
      </p:sp>
      <p:sp>
        <p:nvSpPr>
          <p:cNvPr id="5" name="Text Placeholder 4">
            <a:extLst>
              <a:ext uri="{FF2B5EF4-FFF2-40B4-BE49-F238E27FC236}">
                <a16:creationId xmlns:a16="http://schemas.microsoft.com/office/drawing/2014/main" id="{2BF9DA0A-C0C8-4883-8BA5-B5FF58BC585F}"/>
              </a:ext>
            </a:extLst>
          </p:cNvPr>
          <p:cNvSpPr>
            <a:spLocks noGrp="1"/>
          </p:cNvSpPr>
          <p:nvPr>
            <p:ph type="body" idx="1"/>
          </p:nvPr>
        </p:nvSpPr>
        <p:spPr/>
        <p:txBody>
          <a:bodyPr/>
          <a:lstStyle/>
          <a:p>
            <a:r>
              <a:rPr lang="en-US" dirty="0"/>
              <a:t>- </a:t>
            </a:r>
            <a:r>
              <a:rPr lang="en-US" dirty="0" err="1"/>
              <a:t>Helt</a:t>
            </a:r>
            <a:r>
              <a:rPr lang="en-US" dirty="0"/>
              <a:t> </a:t>
            </a:r>
            <a:r>
              <a:rPr lang="en-US" dirty="0" err="1"/>
              <a:t>tilfeldig</a:t>
            </a:r>
            <a:r>
              <a:rPr lang="en-US" dirty="0"/>
              <a:t> </a:t>
            </a:r>
            <a:r>
              <a:rPr lang="en-US" dirty="0" err="1"/>
              <a:t>bruker</a:t>
            </a:r>
            <a:r>
              <a:rPr lang="en-US" dirty="0"/>
              <a:t> </a:t>
            </a:r>
            <a:r>
              <a:rPr lang="en-US" dirty="0" err="1"/>
              <a:t>på</a:t>
            </a:r>
            <a:r>
              <a:rPr lang="en-US" dirty="0"/>
              <a:t> diskusjon.no</a:t>
            </a:r>
            <a:endParaRPr lang="en-150" dirty="0"/>
          </a:p>
        </p:txBody>
      </p:sp>
    </p:spTree>
    <p:extLst>
      <p:ext uri="{BB962C8B-B14F-4D97-AF65-F5344CB8AC3E}">
        <p14:creationId xmlns:p14="http://schemas.microsoft.com/office/powerpoint/2010/main" val="396626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8805FE-B539-43FF-91D9-00B93ECC595A}"/>
              </a:ext>
            </a:extLst>
          </p:cNvPr>
          <p:cNvSpPr>
            <a:spLocks noGrp="1"/>
          </p:cNvSpPr>
          <p:nvPr>
            <p:ph type="title"/>
          </p:nvPr>
        </p:nvSpPr>
        <p:spPr/>
        <p:txBody>
          <a:bodyPr/>
          <a:lstStyle/>
          <a:p>
            <a:r>
              <a:rPr lang="en-US" dirty="0" err="1"/>
              <a:t>Noen</a:t>
            </a:r>
            <a:r>
              <a:rPr lang="en-US" dirty="0"/>
              <a:t> tips</a:t>
            </a:r>
            <a:endParaRPr lang="en-150" dirty="0"/>
          </a:p>
        </p:txBody>
      </p:sp>
      <p:sp>
        <p:nvSpPr>
          <p:cNvPr id="5" name="Content Placeholder 4">
            <a:extLst>
              <a:ext uri="{FF2B5EF4-FFF2-40B4-BE49-F238E27FC236}">
                <a16:creationId xmlns:a16="http://schemas.microsoft.com/office/drawing/2014/main" id="{E2559854-7007-4941-B850-90C95F80E824}"/>
              </a:ext>
            </a:extLst>
          </p:cNvPr>
          <p:cNvSpPr>
            <a:spLocks noGrp="1"/>
          </p:cNvSpPr>
          <p:nvPr>
            <p:ph idx="1"/>
          </p:nvPr>
        </p:nvSpPr>
        <p:spPr/>
        <p:txBody>
          <a:bodyPr/>
          <a:lstStyle/>
          <a:p>
            <a:r>
              <a:rPr lang="en-US" dirty="0" err="1"/>
              <a:t>Strev</a:t>
            </a:r>
            <a:r>
              <a:rPr lang="en-US" dirty="0"/>
              <a:t> </a:t>
            </a:r>
            <a:r>
              <a:rPr lang="en-US" dirty="0" err="1"/>
              <a:t>etter</a:t>
            </a:r>
            <a:r>
              <a:rPr lang="en-US" dirty="0"/>
              <a:t> at det </a:t>
            </a:r>
            <a:r>
              <a:rPr lang="en-US" dirty="0" err="1"/>
              <a:t>skal</a:t>
            </a:r>
            <a:r>
              <a:rPr lang="en-US" dirty="0"/>
              <a:t> </a:t>
            </a:r>
            <a:r>
              <a:rPr lang="en-US" dirty="0" err="1"/>
              <a:t>funke</a:t>
            </a:r>
            <a:r>
              <a:rPr lang="en-US" dirty="0"/>
              <a:t> </a:t>
            </a:r>
            <a:r>
              <a:rPr lang="en-US" dirty="0" err="1"/>
              <a:t>på</a:t>
            </a:r>
            <a:r>
              <a:rPr lang="en-US" dirty="0"/>
              <a:t> </a:t>
            </a:r>
            <a:r>
              <a:rPr lang="en-US" dirty="0" err="1"/>
              <a:t>første</a:t>
            </a:r>
            <a:r>
              <a:rPr lang="en-US" dirty="0"/>
              <a:t> </a:t>
            </a:r>
            <a:r>
              <a:rPr lang="en-US" dirty="0" err="1"/>
              <a:t>forsøk</a:t>
            </a:r>
            <a:r>
              <a:rPr lang="en-US" dirty="0"/>
              <a:t>, men </a:t>
            </a:r>
            <a:r>
              <a:rPr lang="en-US" dirty="0" err="1"/>
              <a:t>ikke</a:t>
            </a:r>
            <a:r>
              <a:rPr lang="en-US" dirty="0"/>
              <a:t> </a:t>
            </a:r>
            <a:r>
              <a:rPr lang="en-US" dirty="0" err="1"/>
              <a:t>forvent</a:t>
            </a:r>
            <a:r>
              <a:rPr lang="en-US" dirty="0"/>
              <a:t> det</a:t>
            </a:r>
          </a:p>
          <a:p>
            <a:r>
              <a:rPr lang="en-US" dirty="0" err="1"/>
              <a:t>Iterativ</a:t>
            </a:r>
            <a:r>
              <a:rPr lang="en-US" dirty="0"/>
              <a:t> </a:t>
            </a:r>
            <a:r>
              <a:rPr lang="en-US" dirty="0" err="1"/>
              <a:t>prosess</a:t>
            </a:r>
            <a:endParaRPr lang="en-US" dirty="0"/>
          </a:p>
          <a:p>
            <a:r>
              <a:rPr lang="en-US" dirty="0"/>
              <a:t>Del det </a:t>
            </a:r>
            <a:r>
              <a:rPr lang="en-US" dirty="0" err="1"/>
              <a:t>opp</a:t>
            </a:r>
            <a:r>
              <a:rPr lang="en-US" dirty="0"/>
              <a:t> I </a:t>
            </a:r>
            <a:r>
              <a:rPr lang="en-US" dirty="0" err="1"/>
              <a:t>delproblemer</a:t>
            </a:r>
            <a:r>
              <a:rPr lang="en-US" dirty="0"/>
              <a:t> </a:t>
            </a:r>
            <a:r>
              <a:rPr lang="en-US" dirty="0" err="1"/>
              <a:t>som</a:t>
            </a:r>
            <a:r>
              <a:rPr lang="en-US" dirty="0"/>
              <a:t> du </a:t>
            </a:r>
            <a:r>
              <a:rPr lang="en-US" dirty="0" err="1"/>
              <a:t>kan</a:t>
            </a:r>
            <a:r>
              <a:rPr lang="en-US" dirty="0"/>
              <a:t> </a:t>
            </a:r>
            <a:r>
              <a:rPr lang="en-US" dirty="0" err="1"/>
              <a:t>løse</a:t>
            </a:r>
            <a:endParaRPr lang="en-US" dirty="0"/>
          </a:p>
          <a:p>
            <a:endParaRPr lang="en-US" dirty="0"/>
          </a:p>
          <a:p>
            <a:r>
              <a:rPr lang="en-US" dirty="0" err="1"/>
              <a:t>Som</a:t>
            </a:r>
            <a:r>
              <a:rPr lang="en-US" dirty="0"/>
              <a:t> </a:t>
            </a:r>
            <a:r>
              <a:rPr lang="en-US" dirty="0" err="1"/>
              <a:t>nevnt</a:t>
            </a:r>
            <a:r>
              <a:rPr lang="en-US" dirty="0"/>
              <a:t>: google</a:t>
            </a:r>
            <a:endParaRPr lang="en-150" dirty="0"/>
          </a:p>
        </p:txBody>
      </p:sp>
    </p:spTree>
    <p:extLst>
      <p:ext uri="{BB962C8B-B14F-4D97-AF65-F5344CB8AC3E}">
        <p14:creationId xmlns:p14="http://schemas.microsoft.com/office/powerpoint/2010/main" val="1438452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F24ADE-0C77-4205-AEFD-8A4F6AFC18AD}"/>
              </a:ext>
            </a:extLst>
          </p:cNvPr>
          <p:cNvSpPr>
            <a:spLocks noGrp="1"/>
          </p:cNvSpPr>
          <p:nvPr>
            <p:ph type="ctrTitle"/>
          </p:nvPr>
        </p:nvSpPr>
        <p:spPr/>
        <p:txBody>
          <a:bodyPr/>
          <a:lstStyle/>
          <a:p>
            <a:r>
              <a:rPr lang="en-US" dirty="0"/>
              <a:t>Inn I python</a:t>
            </a:r>
            <a:endParaRPr lang="en-150" dirty="0"/>
          </a:p>
        </p:txBody>
      </p:sp>
      <p:sp>
        <p:nvSpPr>
          <p:cNvPr id="5" name="Subtitle 4">
            <a:extLst>
              <a:ext uri="{FF2B5EF4-FFF2-40B4-BE49-F238E27FC236}">
                <a16:creationId xmlns:a16="http://schemas.microsoft.com/office/drawing/2014/main" id="{2DB43460-60CE-4E1A-90A0-7B11C0CC9866}"/>
              </a:ext>
            </a:extLst>
          </p:cNvPr>
          <p:cNvSpPr>
            <a:spLocks noGrp="1"/>
          </p:cNvSpPr>
          <p:nvPr>
            <p:ph type="subTitle" idx="1"/>
          </p:nvPr>
        </p:nvSpPr>
        <p:spPr/>
        <p:txBody>
          <a:bodyPr/>
          <a:lstStyle/>
          <a:p>
            <a:endParaRPr lang="en-150"/>
          </a:p>
        </p:txBody>
      </p:sp>
    </p:spTree>
    <p:extLst>
      <p:ext uri="{BB962C8B-B14F-4D97-AF65-F5344CB8AC3E}">
        <p14:creationId xmlns:p14="http://schemas.microsoft.com/office/powerpoint/2010/main" val="2186598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53973-15A8-480C-AB65-0A33896BC97D}"/>
              </a:ext>
            </a:extLst>
          </p:cNvPr>
          <p:cNvSpPr>
            <a:spLocks noGrp="1"/>
          </p:cNvSpPr>
          <p:nvPr>
            <p:ph type="title"/>
          </p:nvPr>
        </p:nvSpPr>
        <p:spPr/>
        <p:txBody>
          <a:bodyPr/>
          <a:lstStyle/>
          <a:p>
            <a:r>
              <a:rPr lang="en-US" dirty="0"/>
              <a:t>Ole dole (doff)</a:t>
            </a:r>
            <a:endParaRPr lang="en-150" dirty="0"/>
          </a:p>
        </p:txBody>
      </p:sp>
      <p:sp>
        <p:nvSpPr>
          <p:cNvPr id="3" name="Content Placeholder 2">
            <a:extLst>
              <a:ext uri="{FF2B5EF4-FFF2-40B4-BE49-F238E27FC236}">
                <a16:creationId xmlns:a16="http://schemas.microsoft.com/office/drawing/2014/main" id="{A96BAE13-5CA9-4025-A81E-B49EA1B46979}"/>
              </a:ext>
            </a:extLst>
          </p:cNvPr>
          <p:cNvSpPr>
            <a:spLocks noGrp="1"/>
          </p:cNvSpPr>
          <p:nvPr>
            <p:ph idx="1"/>
          </p:nvPr>
        </p:nvSpPr>
        <p:spPr/>
        <p:txBody>
          <a:bodyPr>
            <a:normAutofit fontScale="92500" lnSpcReduction="10000"/>
          </a:bodyPr>
          <a:lstStyle/>
          <a:p>
            <a:r>
              <a:rPr lang="en-US" dirty="0"/>
              <a:t>Print alle </a:t>
            </a:r>
            <a:r>
              <a:rPr lang="en-US" dirty="0" err="1"/>
              <a:t>tallene</a:t>
            </a:r>
            <a:r>
              <a:rPr lang="en-US" dirty="0"/>
              <a:t> </a:t>
            </a:r>
            <a:r>
              <a:rPr lang="en-US" dirty="0" err="1"/>
              <a:t>fra</a:t>
            </a:r>
            <a:r>
              <a:rPr lang="en-US" dirty="0"/>
              <a:t> 1 </a:t>
            </a:r>
            <a:r>
              <a:rPr lang="en-US" dirty="0" err="1"/>
              <a:t>til</a:t>
            </a:r>
            <a:r>
              <a:rPr lang="en-US" dirty="0"/>
              <a:t> 100</a:t>
            </a:r>
          </a:p>
          <a:p>
            <a:r>
              <a:rPr lang="en-US" dirty="0" err="1"/>
              <a:t>Hvis</a:t>
            </a:r>
            <a:r>
              <a:rPr lang="en-US" dirty="0"/>
              <a:t> </a:t>
            </a:r>
            <a:r>
              <a:rPr lang="en-US" dirty="0" err="1"/>
              <a:t>tallet</a:t>
            </a:r>
            <a:r>
              <a:rPr lang="en-US" dirty="0"/>
              <a:t> er </a:t>
            </a:r>
            <a:r>
              <a:rPr lang="en-US" dirty="0" err="1"/>
              <a:t>delelig</a:t>
            </a:r>
            <a:r>
              <a:rPr lang="en-US" dirty="0"/>
              <a:t> med 3, </a:t>
            </a:r>
            <a:r>
              <a:rPr lang="en-US" dirty="0" err="1"/>
              <a:t>skal</a:t>
            </a:r>
            <a:r>
              <a:rPr lang="en-US" dirty="0"/>
              <a:t> det </a:t>
            </a:r>
            <a:r>
              <a:rPr lang="en-US" dirty="0" err="1"/>
              <a:t>stå</a:t>
            </a:r>
            <a:r>
              <a:rPr lang="en-US" dirty="0"/>
              <a:t> “Ole” </a:t>
            </a:r>
            <a:r>
              <a:rPr lang="en-US" dirty="0" err="1"/>
              <a:t>istedenfor</a:t>
            </a:r>
            <a:r>
              <a:rPr lang="en-US" dirty="0"/>
              <a:t> </a:t>
            </a:r>
            <a:r>
              <a:rPr lang="en-US" dirty="0" err="1"/>
              <a:t>tallet</a:t>
            </a:r>
            <a:endParaRPr lang="en-US" dirty="0"/>
          </a:p>
          <a:p>
            <a:r>
              <a:rPr lang="en-US" dirty="0" err="1"/>
              <a:t>Hvis</a:t>
            </a:r>
            <a:r>
              <a:rPr lang="en-US" dirty="0"/>
              <a:t> </a:t>
            </a:r>
            <a:r>
              <a:rPr lang="en-US" dirty="0" err="1"/>
              <a:t>tallet</a:t>
            </a:r>
            <a:r>
              <a:rPr lang="en-US" dirty="0"/>
              <a:t> er </a:t>
            </a:r>
            <a:r>
              <a:rPr lang="en-US" dirty="0" err="1"/>
              <a:t>delelig</a:t>
            </a:r>
            <a:r>
              <a:rPr lang="en-US" dirty="0"/>
              <a:t> med 5, </a:t>
            </a:r>
            <a:r>
              <a:rPr lang="en-US" dirty="0" err="1"/>
              <a:t>skal</a:t>
            </a:r>
            <a:r>
              <a:rPr lang="en-US" dirty="0"/>
              <a:t> det </a:t>
            </a:r>
            <a:r>
              <a:rPr lang="en-US" dirty="0" err="1"/>
              <a:t>stå</a:t>
            </a:r>
            <a:r>
              <a:rPr lang="en-US" dirty="0"/>
              <a:t> “Dole” </a:t>
            </a:r>
            <a:r>
              <a:rPr lang="en-US" dirty="0" err="1"/>
              <a:t>istedenfor</a:t>
            </a:r>
            <a:r>
              <a:rPr lang="en-US" dirty="0"/>
              <a:t> </a:t>
            </a:r>
            <a:r>
              <a:rPr lang="en-US" dirty="0" err="1"/>
              <a:t>tallet</a:t>
            </a:r>
            <a:endParaRPr lang="en-US" dirty="0"/>
          </a:p>
          <a:p>
            <a:r>
              <a:rPr lang="en-US" dirty="0" err="1"/>
              <a:t>Hvis</a:t>
            </a:r>
            <a:r>
              <a:rPr lang="en-US" dirty="0"/>
              <a:t> </a:t>
            </a:r>
            <a:r>
              <a:rPr lang="en-US" dirty="0" err="1"/>
              <a:t>tallet</a:t>
            </a:r>
            <a:r>
              <a:rPr lang="en-US" dirty="0"/>
              <a:t> er </a:t>
            </a:r>
            <a:r>
              <a:rPr lang="en-US" dirty="0" err="1"/>
              <a:t>delelig</a:t>
            </a:r>
            <a:r>
              <a:rPr lang="en-US" dirty="0"/>
              <a:t> med </a:t>
            </a:r>
            <a:r>
              <a:rPr lang="en-US" dirty="0" err="1"/>
              <a:t>begge</a:t>
            </a:r>
            <a:r>
              <a:rPr lang="en-US" dirty="0"/>
              <a:t>, star det “Ole Dole”</a:t>
            </a:r>
          </a:p>
          <a:p>
            <a:endParaRPr lang="en-US" dirty="0"/>
          </a:p>
          <a:p>
            <a:r>
              <a:rPr lang="en-US" dirty="0" err="1"/>
              <a:t>Telles</a:t>
            </a:r>
            <a:r>
              <a:rPr lang="en-US" dirty="0"/>
              <a:t> </a:t>
            </a:r>
            <a:r>
              <a:rPr lang="en-US" dirty="0" err="1"/>
              <a:t>ikke</a:t>
            </a:r>
            <a:r>
              <a:rPr lang="en-US" dirty="0"/>
              <a:t> </a:t>
            </a:r>
            <a:r>
              <a:rPr lang="en-US" dirty="0" err="1"/>
              <a:t>hvis</a:t>
            </a:r>
            <a:r>
              <a:rPr lang="en-US" dirty="0"/>
              <a:t> det er </a:t>
            </a:r>
            <a:r>
              <a:rPr lang="en-US" dirty="0" err="1"/>
              <a:t>på</a:t>
            </a:r>
            <a:r>
              <a:rPr lang="en-US" dirty="0"/>
              <a:t> separate </a:t>
            </a:r>
            <a:r>
              <a:rPr lang="en-US" dirty="0" err="1"/>
              <a:t>linjer</a:t>
            </a:r>
            <a:r>
              <a:rPr lang="en-US" dirty="0"/>
              <a:t>! (Men du </a:t>
            </a:r>
            <a:r>
              <a:rPr lang="en-US" dirty="0" err="1"/>
              <a:t>kan</a:t>
            </a:r>
            <a:r>
              <a:rPr lang="en-US" dirty="0"/>
              <a:t> </a:t>
            </a:r>
            <a:r>
              <a:rPr lang="en-US" dirty="0" err="1"/>
              <a:t>prøve</a:t>
            </a:r>
            <a:r>
              <a:rPr lang="en-US" dirty="0"/>
              <a:t> med separate </a:t>
            </a:r>
            <a:r>
              <a:rPr lang="en-US" dirty="0" err="1"/>
              <a:t>først</a:t>
            </a:r>
            <a:r>
              <a:rPr lang="en-US" dirty="0"/>
              <a:t>)</a:t>
            </a:r>
          </a:p>
          <a:p>
            <a:endParaRPr lang="en-US" dirty="0"/>
          </a:p>
          <a:p>
            <a:r>
              <a:rPr lang="en-US" dirty="0"/>
              <a:t>Ting </a:t>
            </a:r>
            <a:r>
              <a:rPr lang="en-US" dirty="0" err="1"/>
              <a:t>som</a:t>
            </a:r>
            <a:r>
              <a:rPr lang="en-US" dirty="0"/>
              <a:t> </a:t>
            </a:r>
            <a:r>
              <a:rPr lang="en-US" dirty="0" err="1"/>
              <a:t>kan</a:t>
            </a:r>
            <a:r>
              <a:rPr lang="en-US" dirty="0"/>
              <a:t> </a:t>
            </a:r>
            <a:r>
              <a:rPr lang="en-US" dirty="0" err="1"/>
              <a:t>være</a:t>
            </a:r>
            <a:r>
              <a:rPr lang="en-US" dirty="0"/>
              <a:t> </a:t>
            </a:r>
            <a:r>
              <a:rPr lang="en-US" dirty="0" err="1"/>
              <a:t>nyttig</a:t>
            </a:r>
            <a:r>
              <a:rPr lang="en-US" dirty="0"/>
              <a:t> å </a:t>
            </a:r>
            <a:r>
              <a:rPr lang="en-US" dirty="0" err="1"/>
              <a:t>tenke</a:t>
            </a:r>
            <a:r>
              <a:rPr lang="en-US" dirty="0"/>
              <a:t> </a:t>
            </a:r>
            <a:r>
              <a:rPr lang="en-US" dirty="0" err="1"/>
              <a:t>på</a:t>
            </a:r>
            <a:r>
              <a:rPr lang="en-US" dirty="0"/>
              <a:t>:</a:t>
            </a:r>
          </a:p>
          <a:p>
            <a:r>
              <a:rPr lang="en-US" dirty="0"/>
              <a:t>If-</a:t>
            </a:r>
            <a:r>
              <a:rPr lang="en-US" dirty="0" err="1"/>
              <a:t>setninger</a:t>
            </a:r>
            <a:r>
              <a:rPr lang="en-US" dirty="0"/>
              <a:t>, Modulo </a:t>
            </a:r>
          </a:p>
        </p:txBody>
      </p:sp>
    </p:spTree>
    <p:extLst>
      <p:ext uri="{BB962C8B-B14F-4D97-AF65-F5344CB8AC3E}">
        <p14:creationId xmlns:p14="http://schemas.microsoft.com/office/powerpoint/2010/main" val="26987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300</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Roboto</vt:lpstr>
      <vt:lpstr>Office Theme</vt:lpstr>
      <vt:lpstr>Kurs I Python</vt:lpstr>
      <vt:lpstr>Litt om meg</vt:lpstr>
      <vt:lpstr>Hva lærer vi?</vt:lpstr>
      <vt:lpstr>Python</vt:lpstr>
      <vt:lpstr>Installasjon</vt:lpstr>
      <vt:lpstr>“Programmering er i stor grad noe man må lære selvstendig, fordi det er en praktisk aktivitet, og alle gjør det litt forskjellig. Alle lærer det på litt forskjellig måte. (...) Vi sier som regel at det å løse programmeringsproblemer består 50% av å kunne google effektivt. (...) Det er en kunst i seg selv.”  </vt:lpstr>
      <vt:lpstr>Noen tips</vt:lpstr>
      <vt:lpstr>Inn I python</vt:lpstr>
      <vt:lpstr>Ole dole (doff)</vt:lpstr>
      <vt:lpstr>Problemer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Kurs I Python</dc:title>
  <dc:creator>Henning Sara Strandå</dc:creator>
  <cp:lastModifiedBy>Henning Sara Strandå</cp:lastModifiedBy>
  <cp:revision>1</cp:revision>
  <dcterms:created xsi:type="dcterms:W3CDTF">2022-03-20T22:58:22Z</dcterms:created>
  <dcterms:modified xsi:type="dcterms:W3CDTF">2022-03-21T06:56:49Z</dcterms:modified>
</cp:coreProperties>
</file>