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4" d="100"/>
          <a:sy n="124" d="100"/>
        </p:scale>
        <p:origin x="-488" y="3112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2E0-7142-42AD-8795-9C47DB1DB4DF}" type="datetimeFigureOut">
              <a:rPr lang="pl-PL" smtClean="0"/>
              <a:t>2020-02-07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BD8B-4B4D-4894-A200-38B064DAF1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023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2E0-7142-42AD-8795-9C47DB1DB4DF}" type="datetimeFigureOut">
              <a:rPr lang="pl-PL" smtClean="0"/>
              <a:t>2020-02-07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BD8B-4B4D-4894-A200-38B064DAF1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083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2E0-7142-42AD-8795-9C47DB1DB4DF}" type="datetimeFigureOut">
              <a:rPr lang="pl-PL" smtClean="0"/>
              <a:t>2020-02-07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BD8B-4B4D-4894-A200-38B064DAF1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869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2E0-7142-42AD-8795-9C47DB1DB4DF}" type="datetimeFigureOut">
              <a:rPr lang="pl-PL" smtClean="0"/>
              <a:t>2020-02-07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BD8B-4B4D-4894-A200-38B064DAF1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280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2E0-7142-42AD-8795-9C47DB1DB4DF}" type="datetimeFigureOut">
              <a:rPr lang="pl-PL" smtClean="0"/>
              <a:t>2020-02-07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BD8B-4B4D-4894-A200-38B064DAF1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815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2E0-7142-42AD-8795-9C47DB1DB4DF}" type="datetimeFigureOut">
              <a:rPr lang="pl-PL" smtClean="0"/>
              <a:t>2020-02-07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BD8B-4B4D-4894-A200-38B064DAF1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923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2E0-7142-42AD-8795-9C47DB1DB4DF}" type="datetimeFigureOut">
              <a:rPr lang="pl-PL" smtClean="0"/>
              <a:t>2020-02-07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BD8B-4B4D-4894-A200-38B064DAF1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423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2E0-7142-42AD-8795-9C47DB1DB4DF}" type="datetimeFigureOut">
              <a:rPr lang="pl-PL" smtClean="0"/>
              <a:t>2020-02-07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BD8B-4B4D-4894-A200-38B064DAF1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323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2E0-7142-42AD-8795-9C47DB1DB4DF}" type="datetimeFigureOut">
              <a:rPr lang="pl-PL" smtClean="0"/>
              <a:t>2020-02-07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BD8B-4B4D-4894-A200-38B064DAF1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145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2E0-7142-42AD-8795-9C47DB1DB4DF}" type="datetimeFigureOut">
              <a:rPr lang="pl-PL" smtClean="0"/>
              <a:t>2020-02-07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BD8B-4B4D-4894-A200-38B064DAF1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600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2E0-7142-42AD-8795-9C47DB1DB4DF}" type="datetimeFigureOut">
              <a:rPr lang="pl-PL" smtClean="0"/>
              <a:t>2020-02-07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BD8B-4B4D-4894-A200-38B064DAF1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010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62E0-7142-42AD-8795-9C47DB1DB4DF}" type="datetimeFigureOut">
              <a:rPr lang="pl-PL" smtClean="0"/>
              <a:t>2020-02-07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BD8B-4B4D-4894-A200-38B064DAF1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56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28600" y="891540"/>
            <a:ext cx="6469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800" dirty="0" smtClean="0"/>
              <a:t>"</a:t>
            </a:r>
            <a:r>
              <a:rPr lang="pl-PL" sz="800" dirty="0" err="1" smtClean="0"/>
              <a:t>Lorem</a:t>
            </a:r>
            <a:r>
              <a:rPr lang="pl-PL" sz="800" dirty="0" smtClean="0"/>
              <a:t> </a:t>
            </a:r>
            <a:r>
              <a:rPr lang="pl-PL" sz="800" dirty="0" err="1" smtClean="0"/>
              <a:t>ipsum</a:t>
            </a:r>
            <a:r>
              <a:rPr lang="pl-PL" sz="800" dirty="0" smtClean="0"/>
              <a:t> </a:t>
            </a:r>
            <a:r>
              <a:rPr lang="pl-PL" sz="800" dirty="0" err="1" smtClean="0"/>
              <a:t>dolor</a:t>
            </a:r>
            <a:r>
              <a:rPr lang="pl-PL" sz="800" dirty="0" smtClean="0"/>
              <a:t> sit </a:t>
            </a:r>
            <a:r>
              <a:rPr lang="pl-PL" sz="800" dirty="0" err="1" smtClean="0"/>
              <a:t>amet</a:t>
            </a:r>
            <a:r>
              <a:rPr lang="pl-PL" sz="800" dirty="0" smtClean="0"/>
              <a:t>, </a:t>
            </a:r>
            <a:r>
              <a:rPr lang="pl-PL" sz="800" dirty="0" err="1" smtClean="0"/>
              <a:t>consectetur</a:t>
            </a:r>
            <a:r>
              <a:rPr lang="pl-PL" sz="800" dirty="0" smtClean="0"/>
              <a:t> </a:t>
            </a:r>
            <a:r>
              <a:rPr lang="pl-PL" sz="800" dirty="0" err="1" smtClean="0"/>
              <a:t>adipiscing</a:t>
            </a:r>
            <a:r>
              <a:rPr lang="pl-PL" sz="800" dirty="0" smtClean="0"/>
              <a:t> elit, </a:t>
            </a:r>
            <a:r>
              <a:rPr lang="pl-PL" sz="800" dirty="0" err="1" smtClean="0"/>
              <a:t>sed</a:t>
            </a:r>
            <a:r>
              <a:rPr lang="pl-PL" sz="800" dirty="0" smtClean="0"/>
              <a:t> do </a:t>
            </a:r>
            <a:r>
              <a:rPr lang="pl-PL" sz="800" dirty="0" err="1" smtClean="0"/>
              <a:t>eiusmod</a:t>
            </a:r>
            <a:r>
              <a:rPr lang="pl-PL" sz="800" dirty="0" smtClean="0"/>
              <a:t> </a:t>
            </a:r>
            <a:r>
              <a:rPr lang="pl-PL" sz="800" dirty="0" err="1" smtClean="0"/>
              <a:t>tempor</a:t>
            </a:r>
            <a:r>
              <a:rPr lang="pl-PL" sz="800" dirty="0" smtClean="0"/>
              <a:t> </a:t>
            </a:r>
            <a:r>
              <a:rPr lang="pl-PL" sz="800" dirty="0" err="1" smtClean="0"/>
              <a:t>incididunt</a:t>
            </a:r>
            <a:r>
              <a:rPr lang="pl-PL" sz="800" dirty="0" smtClean="0"/>
              <a:t> </a:t>
            </a:r>
            <a:r>
              <a:rPr lang="pl-PL" sz="800" dirty="0" err="1" smtClean="0"/>
              <a:t>ut</a:t>
            </a:r>
            <a:r>
              <a:rPr lang="pl-PL" sz="800" dirty="0" smtClean="0"/>
              <a:t> </a:t>
            </a:r>
            <a:r>
              <a:rPr lang="pl-PL" sz="800" dirty="0" err="1" smtClean="0"/>
              <a:t>labore</a:t>
            </a:r>
            <a:r>
              <a:rPr lang="pl-PL" sz="800" dirty="0" smtClean="0"/>
              <a:t> et </a:t>
            </a:r>
            <a:r>
              <a:rPr lang="pl-PL" sz="800" dirty="0" err="1" smtClean="0"/>
              <a:t>dolore</a:t>
            </a:r>
            <a:r>
              <a:rPr lang="pl-PL" sz="800" dirty="0" smtClean="0"/>
              <a:t> </a:t>
            </a:r>
            <a:r>
              <a:rPr lang="pl-PL" sz="800" dirty="0" err="1" smtClean="0"/>
              <a:t>magna</a:t>
            </a:r>
            <a:r>
              <a:rPr lang="pl-PL" sz="800" dirty="0" smtClean="0"/>
              <a:t> </a:t>
            </a:r>
            <a:r>
              <a:rPr lang="pl-PL" sz="800" dirty="0" err="1" smtClean="0"/>
              <a:t>aliqua</a:t>
            </a:r>
            <a:r>
              <a:rPr lang="pl-PL" sz="800" dirty="0" smtClean="0"/>
              <a:t>. </a:t>
            </a:r>
            <a:r>
              <a:rPr lang="pl-PL" sz="800" dirty="0" err="1" smtClean="0"/>
              <a:t>Ut</a:t>
            </a:r>
            <a:r>
              <a:rPr lang="pl-PL" sz="800" dirty="0" smtClean="0"/>
              <a:t> </a:t>
            </a:r>
            <a:r>
              <a:rPr lang="pl-PL" sz="800" dirty="0" err="1" smtClean="0"/>
              <a:t>enim</a:t>
            </a:r>
            <a:r>
              <a:rPr lang="pl-PL" sz="800" dirty="0" smtClean="0"/>
              <a:t> ad </a:t>
            </a:r>
            <a:r>
              <a:rPr lang="pl-PL" sz="800" dirty="0" err="1" smtClean="0"/>
              <a:t>minim</a:t>
            </a:r>
            <a:r>
              <a:rPr lang="pl-PL" sz="800" dirty="0" smtClean="0"/>
              <a:t> </a:t>
            </a:r>
            <a:r>
              <a:rPr lang="pl-PL" sz="800" dirty="0" err="1" smtClean="0"/>
              <a:t>veniam</a:t>
            </a:r>
            <a:r>
              <a:rPr lang="pl-PL" sz="800" dirty="0" smtClean="0"/>
              <a:t>, </a:t>
            </a:r>
            <a:r>
              <a:rPr lang="pl-PL" sz="800" dirty="0" err="1" smtClean="0"/>
              <a:t>quis</a:t>
            </a:r>
            <a:r>
              <a:rPr lang="pl-PL" sz="800" dirty="0" smtClean="0"/>
              <a:t> </a:t>
            </a:r>
            <a:r>
              <a:rPr lang="pl-PL" sz="800" dirty="0" err="1" smtClean="0"/>
              <a:t>nostrud</a:t>
            </a:r>
            <a:r>
              <a:rPr lang="pl-PL" sz="800" dirty="0" smtClean="0"/>
              <a:t> </a:t>
            </a:r>
            <a:r>
              <a:rPr lang="pl-PL" sz="800" dirty="0" err="1" smtClean="0"/>
              <a:t>exercitation</a:t>
            </a:r>
            <a:r>
              <a:rPr lang="pl-PL" sz="800" dirty="0" smtClean="0"/>
              <a:t> </a:t>
            </a:r>
            <a:r>
              <a:rPr lang="pl-PL" sz="800" dirty="0" err="1" smtClean="0"/>
              <a:t>ullamco</a:t>
            </a:r>
            <a:r>
              <a:rPr lang="pl-PL" sz="800" dirty="0" smtClean="0"/>
              <a:t> </a:t>
            </a:r>
            <a:r>
              <a:rPr lang="pl-PL" sz="800" dirty="0" err="1" smtClean="0"/>
              <a:t>laboris</a:t>
            </a:r>
            <a:r>
              <a:rPr lang="pl-PL" sz="800" dirty="0" smtClean="0"/>
              <a:t> </a:t>
            </a:r>
            <a:r>
              <a:rPr lang="pl-PL" sz="800" dirty="0" err="1" smtClean="0"/>
              <a:t>nisi</a:t>
            </a:r>
            <a:r>
              <a:rPr lang="pl-PL" sz="800" dirty="0" smtClean="0"/>
              <a:t> </a:t>
            </a:r>
            <a:r>
              <a:rPr lang="pl-PL" sz="800" dirty="0" err="1" smtClean="0"/>
              <a:t>ut</a:t>
            </a:r>
            <a:r>
              <a:rPr lang="pl-PL" sz="800" dirty="0" smtClean="0"/>
              <a:t> </a:t>
            </a:r>
            <a:r>
              <a:rPr lang="pl-PL" sz="800" dirty="0" err="1" smtClean="0"/>
              <a:t>aliquip</a:t>
            </a:r>
            <a:r>
              <a:rPr lang="pl-PL" sz="800" dirty="0" smtClean="0"/>
              <a:t> ex </a:t>
            </a:r>
            <a:r>
              <a:rPr lang="pl-PL" sz="800" dirty="0" err="1" smtClean="0"/>
              <a:t>ea</a:t>
            </a:r>
            <a:r>
              <a:rPr lang="pl-PL" sz="800" dirty="0" smtClean="0"/>
              <a:t> </a:t>
            </a:r>
            <a:r>
              <a:rPr lang="pl-PL" sz="800" dirty="0" err="1" smtClean="0"/>
              <a:t>commodo</a:t>
            </a:r>
            <a:r>
              <a:rPr lang="pl-PL" sz="800" dirty="0" smtClean="0"/>
              <a:t> </a:t>
            </a:r>
            <a:r>
              <a:rPr lang="pl-PL" sz="800" dirty="0" err="1" smtClean="0"/>
              <a:t>consequat</a:t>
            </a:r>
            <a:r>
              <a:rPr lang="pl-PL" sz="800" dirty="0" smtClean="0"/>
              <a:t>. </a:t>
            </a:r>
            <a:r>
              <a:rPr lang="pl-PL" sz="800" dirty="0" err="1" smtClean="0"/>
              <a:t>Duis</a:t>
            </a:r>
            <a:r>
              <a:rPr lang="pl-PL" sz="800" dirty="0" smtClean="0"/>
              <a:t> </a:t>
            </a:r>
            <a:r>
              <a:rPr lang="pl-PL" sz="800" dirty="0" err="1" smtClean="0"/>
              <a:t>aute</a:t>
            </a:r>
            <a:r>
              <a:rPr lang="pl-PL" sz="800" dirty="0" smtClean="0"/>
              <a:t> </a:t>
            </a:r>
            <a:r>
              <a:rPr lang="pl-PL" sz="800" dirty="0" err="1" smtClean="0"/>
              <a:t>irure</a:t>
            </a:r>
            <a:r>
              <a:rPr lang="pl-PL" sz="800" dirty="0" smtClean="0"/>
              <a:t> </a:t>
            </a:r>
            <a:r>
              <a:rPr lang="pl-PL" sz="800" dirty="0" err="1" smtClean="0"/>
              <a:t>dolor</a:t>
            </a:r>
            <a:r>
              <a:rPr lang="pl-PL" sz="800" dirty="0" smtClean="0"/>
              <a:t> in </a:t>
            </a:r>
            <a:r>
              <a:rPr lang="pl-PL" sz="800" dirty="0" err="1" smtClean="0"/>
              <a:t>reprehenderit</a:t>
            </a:r>
            <a:r>
              <a:rPr lang="pl-PL" sz="800" dirty="0" smtClean="0"/>
              <a:t> in </a:t>
            </a:r>
            <a:r>
              <a:rPr lang="pl-PL" sz="800" dirty="0" err="1" smtClean="0"/>
              <a:t>voluptate</a:t>
            </a:r>
            <a:r>
              <a:rPr lang="pl-PL" sz="800" dirty="0" smtClean="0"/>
              <a:t> </a:t>
            </a:r>
            <a:r>
              <a:rPr lang="pl-PL" sz="800" dirty="0" err="1" smtClean="0"/>
              <a:t>velit</a:t>
            </a:r>
            <a:r>
              <a:rPr lang="pl-PL" sz="800" dirty="0" smtClean="0"/>
              <a:t> </a:t>
            </a:r>
            <a:r>
              <a:rPr lang="pl-PL" sz="800" dirty="0" err="1" smtClean="0"/>
              <a:t>esse</a:t>
            </a:r>
            <a:r>
              <a:rPr lang="pl-PL" sz="800" dirty="0" smtClean="0"/>
              <a:t> </a:t>
            </a:r>
            <a:r>
              <a:rPr lang="pl-PL" sz="800" dirty="0" err="1" smtClean="0"/>
              <a:t>cillum</a:t>
            </a:r>
            <a:r>
              <a:rPr lang="pl-PL" sz="800" dirty="0" smtClean="0"/>
              <a:t> </a:t>
            </a:r>
            <a:r>
              <a:rPr lang="pl-PL" sz="800" dirty="0" err="1" smtClean="0"/>
              <a:t>dolore</a:t>
            </a:r>
            <a:r>
              <a:rPr lang="pl-PL" sz="800" dirty="0" smtClean="0"/>
              <a:t> </a:t>
            </a:r>
            <a:r>
              <a:rPr lang="pl-PL" sz="800" dirty="0" err="1" smtClean="0"/>
              <a:t>eu</a:t>
            </a:r>
            <a:r>
              <a:rPr lang="pl-PL" sz="800" dirty="0" smtClean="0"/>
              <a:t> </a:t>
            </a:r>
            <a:r>
              <a:rPr lang="pl-PL" sz="800" dirty="0" err="1" smtClean="0"/>
              <a:t>fugiat</a:t>
            </a:r>
            <a:r>
              <a:rPr lang="pl-PL" sz="800" dirty="0" smtClean="0"/>
              <a:t> </a:t>
            </a:r>
            <a:r>
              <a:rPr lang="pl-PL" sz="800" dirty="0" err="1" smtClean="0"/>
              <a:t>nulla</a:t>
            </a:r>
            <a:r>
              <a:rPr lang="pl-PL" sz="800" dirty="0" smtClean="0"/>
              <a:t> </a:t>
            </a:r>
            <a:r>
              <a:rPr lang="pl-PL" sz="800" dirty="0" err="1" smtClean="0"/>
              <a:t>pariatur</a:t>
            </a:r>
            <a:r>
              <a:rPr lang="pl-PL" sz="800" dirty="0" smtClean="0"/>
              <a:t>. </a:t>
            </a:r>
            <a:r>
              <a:rPr lang="pl-PL" sz="800" dirty="0" err="1" smtClean="0"/>
              <a:t>Excepteur</a:t>
            </a:r>
            <a:r>
              <a:rPr lang="pl-PL" sz="800" dirty="0" smtClean="0"/>
              <a:t> </a:t>
            </a:r>
            <a:r>
              <a:rPr lang="pl-PL" sz="800" dirty="0" err="1" smtClean="0"/>
              <a:t>sint</a:t>
            </a:r>
            <a:r>
              <a:rPr lang="pl-PL" sz="800" dirty="0" smtClean="0"/>
              <a:t> </a:t>
            </a:r>
            <a:r>
              <a:rPr lang="pl-PL" sz="800" dirty="0" err="1" smtClean="0"/>
              <a:t>occaecat</a:t>
            </a:r>
            <a:r>
              <a:rPr lang="pl-PL" sz="800" dirty="0" smtClean="0"/>
              <a:t> </a:t>
            </a:r>
            <a:r>
              <a:rPr lang="pl-PL" sz="800" dirty="0" err="1" smtClean="0"/>
              <a:t>cupidatat</a:t>
            </a:r>
            <a:r>
              <a:rPr lang="pl-PL" sz="800" dirty="0" smtClean="0"/>
              <a:t> non </a:t>
            </a:r>
            <a:r>
              <a:rPr lang="pl-PL" sz="800" dirty="0" err="1" smtClean="0"/>
              <a:t>proident</a:t>
            </a:r>
            <a:r>
              <a:rPr lang="pl-PL" sz="800" dirty="0" smtClean="0"/>
              <a:t>, </a:t>
            </a:r>
            <a:r>
              <a:rPr lang="pl-PL" sz="800" dirty="0" err="1" smtClean="0"/>
              <a:t>sunt</a:t>
            </a:r>
            <a:r>
              <a:rPr lang="pl-PL" sz="800" dirty="0" smtClean="0"/>
              <a:t> in culpa qui </a:t>
            </a:r>
            <a:r>
              <a:rPr lang="pl-PL" sz="800" dirty="0" err="1" smtClean="0"/>
              <a:t>officia</a:t>
            </a:r>
            <a:r>
              <a:rPr lang="pl-PL" sz="800" dirty="0" smtClean="0"/>
              <a:t> </a:t>
            </a:r>
            <a:r>
              <a:rPr lang="pl-PL" sz="800" dirty="0" err="1" smtClean="0"/>
              <a:t>deserunt</a:t>
            </a:r>
            <a:r>
              <a:rPr lang="pl-PL" sz="800" dirty="0" smtClean="0"/>
              <a:t> </a:t>
            </a:r>
            <a:r>
              <a:rPr lang="pl-PL" sz="800" dirty="0" err="1" smtClean="0"/>
              <a:t>mollit</a:t>
            </a:r>
            <a:r>
              <a:rPr lang="pl-PL" sz="800" dirty="0" smtClean="0"/>
              <a:t> anim id </a:t>
            </a:r>
            <a:r>
              <a:rPr lang="pl-PL" sz="800" dirty="0" err="1" smtClean="0"/>
              <a:t>est</a:t>
            </a:r>
            <a:r>
              <a:rPr lang="pl-PL" sz="800" dirty="0" smtClean="0"/>
              <a:t> </a:t>
            </a:r>
            <a:r>
              <a:rPr lang="pl-PL" sz="800" dirty="0" err="1" smtClean="0"/>
              <a:t>laborum</a:t>
            </a:r>
            <a:r>
              <a:rPr lang="pl-PL" sz="800" dirty="0" smtClean="0"/>
              <a:t>."</a:t>
            </a:r>
          </a:p>
          <a:p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15968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78</Words>
  <Application>Microsoft Office PowerPoint</Application>
  <PresentationFormat>Niestandardowy</PresentationFormat>
  <Paragraphs>1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Laruss</dc:creator>
  <cp:lastModifiedBy>Olga</cp:lastModifiedBy>
  <cp:revision>2</cp:revision>
  <dcterms:created xsi:type="dcterms:W3CDTF">2015-05-06T12:29:44Z</dcterms:created>
  <dcterms:modified xsi:type="dcterms:W3CDTF">2020-02-07T13:12:13Z</dcterms:modified>
</cp:coreProperties>
</file>