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ncode Sans"/>
      <p:regular r:id="rId12"/>
      <p:bold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Montserrat Light"/>
      <p:regular r:id="rId18"/>
      <p:bold r:id="rId19"/>
      <p:italic r:id="rId20"/>
      <p:boldItalic r:id="rId21"/>
    </p:embeddedFont>
    <p:embeddedFont>
      <p:font typeface="Encode Sans ExtraBold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iou9WHrTHOdFICLPRm4PR+sr3f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italic.fntdata"/><Relationship Id="rId11" Type="http://schemas.openxmlformats.org/officeDocument/2006/relationships/slide" Target="slides/slide6.xml"/><Relationship Id="rId22" Type="http://schemas.openxmlformats.org/officeDocument/2006/relationships/font" Target="fonts/EncodeSansExtraBold-bold.fntdata"/><Relationship Id="rId10" Type="http://schemas.openxmlformats.org/officeDocument/2006/relationships/slide" Target="slides/slide5.xml"/><Relationship Id="rId21" Type="http://schemas.openxmlformats.org/officeDocument/2006/relationships/font" Target="fonts/MontserratLight-boldItalic.fntdata"/><Relationship Id="rId13" Type="http://schemas.openxmlformats.org/officeDocument/2006/relationships/font" Target="fonts/EncodeSans-bold.fntdata"/><Relationship Id="rId12" Type="http://schemas.openxmlformats.org/officeDocument/2006/relationships/font" Target="fonts/EncodeSans-regular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bold.fntdata"/><Relationship Id="rId6" Type="http://schemas.openxmlformats.org/officeDocument/2006/relationships/slide" Target="slides/slide1.xml"/><Relationship Id="rId18" Type="http://schemas.openxmlformats.org/officeDocument/2006/relationships/font" Target="fonts/Montserrat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type="ctrTitle"/>
          </p:nvPr>
        </p:nvSpPr>
        <p:spPr>
          <a:xfrm>
            <a:off x="311700" y="1197075"/>
            <a:ext cx="85206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8"/>
          <p:cNvSpPr txBox="1"/>
          <p:nvPr>
            <p:ph idx="1" type="subTitle"/>
          </p:nvPr>
        </p:nvSpPr>
        <p:spPr>
          <a:xfrm>
            <a:off x="311700" y="330741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title"/>
          </p:nvPr>
        </p:nvSpPr>
        <p:spPr>
          <a:xfrm>
            <a:off x="311700" y="1984800"/>
            <a:ext cx="85206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311700" y="2054300"/>
            <a:ext cx="3999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832400" y="2054150"/>
            <a:ext cx="3999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311700" y="1042600"/>
            <a:ext cx="28080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311700" y="1389600"/>
            <a:ext cx="28080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490250" y="973100"/>
            <a:ext cx="6367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 txBox="1"/>
          <p:nvPr>
            <p:ph type="title"/>
          </p:nvPr>
        </p:nvSpPr>
        <p:spPr>
          <a:xfrm>
            <a:off x="265500" y="1073500"/>
            <a:ext cx="4045200" cy="17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b="1" sz="4200"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49125" y="4179425"/>
            <a:ext cx="56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Char char="●"/>
              <a:defRPr b="0" i="0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8" name="Google Shape;8;p7"/>
          <p:cNvSpPr txBox="1"/>
          <p:nvPr/>
        </p:nvSpPr>
        <p:spPr>
          <a:xfrm>
            <a:off x="1668175" y="84975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Programación I</a:t>
            </a:r>
            <a:endParaRPr b="0" i="0" sz="18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" name="Google Shape;9;p7"/>
          <p:cNvSpPr txBox="1"/>
          <p:nvPr/>
        </p:nvSpPr>
        <p:spPr>
          <a:xfrm>
            <a:off x="1668175" y="654446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Fundamentos de programación: Paradigmas de Programación</a:t>
            </a:r>
            <a:endParaRPr b="0" i="0" sz="15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" name="Google Shape;10;p7"/>
          <p:cNvSpPr txBox="1"/>
          <p:nvPr/>
        </p:nvSpPr>
        <p:spPr>
          <a:xfrm>
            <a:off x="1668175" y="370798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419" sz="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Scarafilo Germán - Nani Renato - Tulis Curra Luis</a:t>
            </a:r>
            <a:endParaRPr b="0" i="0" sz="8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" name="Google Shape;11;p7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/>
        </p:nvSpPr>
        <p:spPr>
          <a:xfrm>
            <a:off x="870500" y="1892450"/>
            <a:ext cx="3313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Paradigmas de programación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14980" l="0" r="0" t="0"/>
          <a:stretch/>
        </p:blipFill>
        <p:spPr>
          <a:xfrm>
            <a:off x="4261550" y="1458525"/>
            <a:ext cx="4655501" cy="22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174750" y="1045325"/>
            <a:ext cx="66012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419" sz="22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¿Qué son los paradigmas de programación?</a:t>
            </a:r>
            <a:endParaRPr b="1" i="0" sz="22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224425" y="1616825"/>
            <a:ext cx="5301000" cy="24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Los paradigmas son las diferentes formas de usar la programación para resolver un problema.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Podría decirse que cada paradigma es un enfoque distinto o una forma de pensar distinta.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Los paradigmas </a:t>
            </a:r>
            <a:r>
              <a:rPr b="0" i="0" lang="es-419" sz="1800" u="sng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no</a:t>
            </a:r>
            <a:r>
              <a:rPr b="0" i="0" lang="es-419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 están ligados a un lenguaje de programación específico, son conceptos a aplicar.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5583300" y="1774188"/>
            <a:ext cx="36111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419" sz="19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Ejemplos:</a:t>
            </a:r>
            <a:endParaRPr b="1" i="0" sz="19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Encode Sans"/>
              <a:buChar char="●"/>
            </a:pPr>
            <a:r>
              <a:rPr b="0" i="0" lang="es-419" sz="19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Programación estructurada</a:t>
            </a:r>
            <a:endParaRPr b="0" i="0" sz="19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Encode Sans"/>
              <a:buChar char="●"/>
            </a:pPr>
            <a:r>
              <a:rPr b="0" i="0" lang="es-419" sz="19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Programación funcional</a:t>
            </a:r>
            <a:endParaRPr b="0" i="0" sz="19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Encode Sans"/>
              <a:buChar char="●"/>
            </a:pPr>
            <a:r>
              <a:rPr b="0" i="0" lang="es-419" sz="19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Programación orientada a objetos (POO).</a:t>
            </a:r>
            <a:endParaRPr b="0" i="0" sz="19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Encode Sans"/>
              <a:buChar char="●"/>
            </a:pPr>
            <a:r>
              <a:rPr b="0" i="0" lang="es-419" sz="19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Programación reactiva.</a:t>
            </a:r>
            <a:endParaRPr b="0" i="0" sz="19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365250" y="2030950"/>
            <a:ext cx="3669300" cy="19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Programación secuencial con la que todos aprendemos a programar. Usa ciclos y condicionales.</a:t>
            </a:r>
            <a:endParaRPr b="0" i="0" sz="19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253225" y="1131650"/>
            <a:ext cx="66012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419" sz="22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Programación estructurada</a:t>
            </a:r>
            <a:endParaRPr b="1" i="0" sz="22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72" name="Google Shape;7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125" y="1710500"/>
            <a:ext cx="4804650" cy="2554297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2425" y="1389275"/>
            <a:ext cx="4953325" cy="27787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" name="Google Shape;78;p4"/>
          <p:cNvSpPr txBox="1"/>
          <p:nvPr/>
        </p:nvSpPr>
        <p:spPr>
          <a:xfrm>
            <a:off x="365250" y="1467750"/>
            <a:ext cx="66012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419" sz="22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Programación funcional</a:t>
            </a:r>
            <a:endParaRPr b="1" i="0" sz="22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365250" y="2213175"/>
            <a:ext cx="3669300" cy="19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419" sz="19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Divide el programa en tareas pequeñas que son ejecutadas por funciones.</a:t>
            </a:r>
            <a:endParaRPr b="0" i="0" sz="19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3225" y="1190300"/>
            <a:ext cx="3727175" cy="3324627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5"/>
          <p:cNvSpPr txBox="1"/>
          <p:nvPr/>
        </p:nvSpPr>
        <p:spPr>
          <a:xfrm>
            <a:off x="141625" y="1368350"/>
            <a:ext cx="66012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419" sz="22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Programación orientada a objetos</a:t>
            </a:r>
            <a:endParaRPr b="1" i="0" sz="22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141625" y="2022650"/>
            <a:ext cx="4572000" cy="21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Agrupa las funciones en entidades llamadas objetos, los cuales tienen características y comportamientos específicos.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6"/>
          <p:cNvPicPr preferRelativeResize="0"/>
          <p:nvPr/>
        </p:nvPicPr>
        <p:blipFill rotWithShape="1">
          <a:blip r:embed="rId3">
            <a:alphaModFix/>
          </a:blip>
          <a:srcRect b="0" l="0" r="0" t="31773"/>
          <a:stretch/>
        </p:blipFill>
        <p:spPr>
          <a:xfrm>
            <a:off x="4945550" y="1227550"/>
            <a:ext cx="4054475" cy="3177351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6"/>
          <p:cNvSpPr txBox="1"/>
          <p:nvPr/>
        </p:nvSpPr>
        <p:spPr>
          <a:xfrm>
            <a:off x="315575" y="1368350"/>
            <a:ext cx="45306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419" sz="22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Programación reactiva</a:t>
            </a:r>
            <a:endParaRPr b="1" i="0" sz="22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315575" y="1917650"/>
            <a:ext cx="4572000" cy="21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Es un paradigma de programación orientado a flujos de datos y a la propagación de cambios. En este enfoque, los programas están diseñados para reaccionar automáticamente a eventos o cambios en los datos de forma asíncrona.</a:t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