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Encode Sans"/>
      <p:regular r:id="rId12"/>
      <p:bold r:id="rId13"/>
    </p:embeddedFont>
    <p:embeddedFont>
      <p:font typeface="Montserrat"/>
      <p:regular r:id="rId14"/>
      <p:bold r:id="rId15"/>
      <p:italic r:id="rId16"/>
      <p:boldItalic r:id="rId17"/>
    </p:embeddedFont>
    <p:embeddedFont>
      <p:font typeface="Montserrat Light"/>
      <p:regular r:id="rId18"/>
      <p:bold r:id="rId19"/>
      <p:italic r:id="rId20"/>
      <p:boldItalic r:id="rId21"/>
    </p:embeddedFont>
    <p:embeddedFont>
      <p:font typeface="Encode Sans ExtraBold"/>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3" roundtripDataSignature="AMtx7mggp//Q9kzb8SmAKuvo9BofhAaM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Light-italic.fntdata"/><Relationship Id="rId11" Type="http://schemas.openxmlformats.org/officeDocument/2006/relationships/slide" Target="slides/slide6.xml"/><Relationship Id="rId22" Type="http://schemas.openxmlformats.org/officeDocument/2006/relationships/font" Target="fonts/EncodeSansExtraBold-bold.fntdata"/><Relationship Id="rId10" Type="http://schemas.openxmlformats.org/officeDocument/2006/relationships/slide" Target="slides/slide5.xml"/><Relationship Id="rId21" Type="http://schemas.openxmlformats.org/officeDocument/2006/relationships/font" Target="fonts/MontserratLight-boldItalic.fntdata"/><Relationship Id="rId13" Type="http://schemas.openxmlformats.org/officeDocument/2006/relationships/font" Target="fonts/EncodeSans-bold.fntdata"/><Relationship Id="rId12" Type="http://schemas.openxmlformats.org/officeDocument/2006/relationships/font" Target="fonts/EncodeSans-regular.fntdata"/><Relationship Id="rId23" Type="http://customschemas.google.com/relationships/presentationmetadata" Target="meta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MontserratLight-bold.fntdata"/><Relationship Id="rId6" Type="http://schemas.openxmlformats.org/officeDocument/2006/relationships/slide" Target="slides/slide1.xml"/><Relationship Id="rId18" Type="http://schemas.openxmlformats.org/officeDocument/2006/relationships/font" Target="fonts/MontserratLight-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1" name="Google Shape;6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7" name="Google Shape;6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4" name="Google Shape;7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2" name="Shape 12"/>
        <p:cNvGrpSpPr/>
        <p:nvPr/>
      </p:nvGrpSpPr>
      <p:grpSpPr>
        <a:xfrm>
          <a:off x="0" y="0"/>
          <a:ext cx="0" cy="0"/>
          <a:chOff x="0" y="0"/>
          <a:chExt cx="0" cy="0"/>
        </a:xfrm>
      </p:grpSpPr>
      <p:sp>
        <p:nvSpPr>
          <p:cNvPr id="13" name="Google Shape;13;p8"/>
          <p:cNvSpPr txBox="1"/>
          <p:nvPr>
            <p:ph type="ctrTitle"/>
          </p:nvPr>
        </p:nvSpPr>
        <p:spPr>
          <a:xfrm>
            <a:off x="311700" y="1197075"/>
            <a:ext cx="8520600" cy="1716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5200"/>
              <a:buFont typeface="Montserrat"/>
              <a:buNone/>
              <a:defRPr b="1" sz="5200">
                <a:latin typeface="Montserrat"/>
                <a:ea typeface="Montserrat"/>
                <a:cs typeface="Montserrat"/>
                <a:sym typeface="Montserrat"/>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4" name="Google Shape;14;p8"/>
          <p:cNvSpPr txBox="1"/>
          <p:nvPr>
            <p:ph idx="1" type="subTitle"/>
          </p:nvPr>
        </p:nvSpPr>
        <p:spPr>
          <a:xfrm>
            <a:off x="311700" y="3307413"/>
            <a:ext cx="8520600" cy="792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sz="2800">
                <a:latin typeface="Montserrat"/>
                <a:ea typeface="Montserrat"/>
                <a:cs typeface="Montserrat"/>
                <a:sym typeface="Montserra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5" name="Google Shape;15;p8"/>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1pPr>
            <a:lvl2pPr lvl="1"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2pPr>
            <a:lvl3pPr lvl="2"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3pPr>
            <a:lvl4pPr lvl="3"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4pPr>
            <a:lvl5pPr lvl="4"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5pPr>
            <a:lvl6pPr lvl="5"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6pPr>
            <a:lvl7pPr lvl="6"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7pPr>
            <a:lvl8pPr lvl="7"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8pPr>
            <a:lvl9pPr lvl="8" algn="ctr">
              <a:lnSpc>
                <a:spcPct val="100000"/>
              </a:lnSpc>
              <a:spcBef>
                <a:spcPts val="0"/>
              </a:spcBef>
              <a:spcAft>
                <a:spcPts val="0"/>
              </a:spcAft>
              <a:buSzPts val="12000"/>
              <a:buFont typeface="Encode Sans ExtraBold"/>
              <a:buNone/>
              <a:defRPr sz="12000">
                <a:latin typeface="Encode Sans ExtraBold"/>
                <a:ea typeface="Encode Sans ExtraBold"/>
                <a:cs typeface="Encode Sans ExtraBold"/>
                <a:sym typeface="Encode Sans ExtraBold"/>
              </a:defRPr>
            </a:lvl9pPr>
          </a:lstStyle>
          <a:p>
            <a:r>
              <a:t>xx%</a:t>
            </a:r>
          </a:p>
        </p:txBody>
      </p:sp>
      <p:sp>
        <p:nvSpPr>
          <p:cNvPr id="49" name="Google Shape;49;p1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Font typeface="Encode Sans"/>
              <a:buChar char="●"/>
              <a:defRPr>
                <a:latin typeface="Encode Sans"/>
                <a:ea typeface="Encode Sans"/>
                <a:cs typeface="Encode Sans"/>
                <a:sym typeface="Encode Sans"/>
              </a:defRPr>
            </a:lvl1pPr>
            <a:lvl2pPr indent="-317500" lvl="1" marL="914400" algn="ctr">
              <a:lnSpc>
                <a:spcPct val="115000"/>
              </a:lnSpc>
              <a:spcBef>
                <a:spcPts val="0"/>
              </a:spcBef>
              <a:spcAft>
                <a:spcPts val="0"/>
              </a:spcAft>
              <a:buSzPts val="1400"/>
              <a:buFont typeface="Encode Sans"/>
              <a:buChar char="○"/>
              <a:defRPr>
                <a:latin typeface="Encode Sans"/>
                <a:ea typeface="Encode Sans"/>
                <a:cs typeface="Encode Sans"/>
                <a:sym typeface="Encode Sans"/>
              </a:defRPr>
            </a:lvl2pPr>
            <a:lvl3pPr indent="-317500" lvl="2" marL="1371600" algn="ctr">
              <a:lnSpc>
                <a:spcPct val="115000"/>
              </a:lnSpc>
              <a:spcBef>
                <a:spcPts val="0"/>
              </a:spcBef>
              <a:spcAft>
                <a:spcPts val="0"/>
              </a:spcAft>
              <a:buSzPts val="1400"/>
              <a:buFont typeface="Encode Sans"/>
              <a:buChar char="■"/>
              <a:defRPr>
                <a:latin typeface="Encode Sans"/>
                <a:ea typeface="Encode Sans"/>
                <a:cs typeface="Encode Sans"/>
                <a:sym typeface="Encode Sans"/>
              </a:defRPr>
            </a:lvl3pPr>
            <a:lvl4pPr indent="-317500" lvl="3" marL="1828800" algn="ctr">
              <a:lnSpc>
                <a:spcPct val="115000"/>
              </a:lnSpc>
              <a:spcBef>
                <a:spcPts val="0"/>
              </a:spcBef>
              <a:spcAft>
                <a:spcPts val="0"/>
              </a:spcAft>
              <a:buSzPts val="1400"/>
              <a:buFont typeface="Encode Sans"/>
              <a:buChar char="●"/>
              <a:defRPr>
                <a:latin typeface="Encode Sans"/>
                <a:ea typeface="Encode Sans"/>
                <a:cs typeface="Encode Sans"/>
                <a:sym typeface="Encode Sans"/>
              </a:defRPr>
            </a:lvl4pPr>
            <a:lvl5pPr indent="-317500" lvl="4" marL="2286000" algn="ctr">
              <a:lnSpc>
                <a:spcPct val="115000"/>
              </a:lnSpc>
              <a:spcBef>
                <a:spcPts val="0"/>
              </a:spcBef>
              <a:spcAft>
                <a:spcPts val="0"/>
              </a:spcAft>
              <a:buSzPts val="1400"/>
              <a:buFont typeface="Encode Sans"/>
              <a:buChar char="○"/>
              <a:defRPr>
                <a:latin typeface="Encode Sans"/>
                <a:ea typeface="Encode Sans"/>
                <a:cs typeface="Encode Sans"/>
                <a:sym typeface="Encode Sans"/>
              </a:defRPr>
            </a:lvl5pPr>
            <a:lvl6pPr indent="-317500" lvl="5" marL="2743200" algn="ctr">
              <a:lnSpc>
                <a:spcPct val="115000"/>
              </a:lnSpc>
              <a:spcBef>
                <a:spcPts val="0"/>
              </a:spcBef>
              <a:spcAft>
                <a:spcPts val="0"/>
              </a:spcAft>
              <a:buSzPts val="1400"/>
              <a:buFont typeface="Encode Sans"/>
              <a:buChar char="■"/>
              <a:defRPr>
                <a:latin typeface="Encode Sans"/>
                <a:ea typeface="Encode Sans"/>
                <a:cs typeface="Encode Sans"/>
                <a:sym typeface="Encode Sans"/>
              </a:defRPr>
            </a:lvl6pPr>
            <a:lvl7pPr indent="-317500" lvl="6" marL="3200400" algn="ctr">
              <a:lnSpc>
                <a:spcPct val="115000"/>
              </a:lnSpc>
              <a:spcBef>
                <a:spcPts val="0"/>
              </a:spcBef>
              <a:spcAft>
                <a:spcPts val="0"/>
              </a:spcAft>
              <a:buSzPts val="1400"/>
              <a:buFont typeface="Encode Sans"/>
              <a:buChar char="●"/>
              <a:defRPr>
                <a:latin typeface="Encode Sans"/>
                <a:ea typeface="Encode Sans"/>
                <a:cs typeface="Encode Sans"/>
                <a:sym typeface="Encode Sans"/>
              </a:defRPr>
            </a:lvl7pPr>
            <a:lvl8pPr indent="-317500" lvl="7" marL="3657600" algn="ctr">
              <a:lnSpc>
                <a:spcPct val="115000"/>
              </a:lnSpc>
              <a:spcBef>
                <a:spcPts val="0"/>
              </a:spcBef>
              <a:spcAft>
                <a:spcPts val="0"/>
              </a:spcAft>
              <a:buSzPts val="1400"/>
              <a:buFont typeface="Encode Sans"/>
              <a:buChar char="○"/>
              <a:defRPr>
                <a:latin typeface="Encode Sans"/>
                <a:ea typeface="Encode Sans"/>
                <a:cs typeface="Encode Sans"/>
                <a:sym typeface="Encode Sans"/>
              </a:defRPr>
            </a:lvl8pPr>
            <a:lvl9pPr indent="-317500" lvl="8" marL="4114800" algn="ctr">
              <a:lnSpc>
                <a:spcPct val="115000"/>
              </a:lnSpc>
              <a:spcBef>
                <a:spcPts val="0"/>
              </a:spcBef>
              <a:spcAft>
                <a:spcPts val="0"/>
              </a:spcAft>
              <a:buSzPts val="1400"/>
              <a:buFont typeface="Encode Sans"/>
              <a:buChar char="■"/>
              <a:defRPr>
                <a:latin typeface="Encode Sans"/>
                <a:ea typeface="Encode Sans"/>
                <a:cs typeface="Encode Sans"/>
                <a:sym typeface="Encode Sans"/>
              </a:defRPr>
            </a:lvl9pPr>
          </a:lstStyle>
          <a:p/>
        </p:txBody>
      </p:sp>
      <p:sp>
        <p:nvSpPr>
          <p:cNvPr id="50" name="Google Shape;50;p17"/>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18"/>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9"/>
          <p:cNvSpPr txBox="1"/>
          <p:nvPr>
            <p:ph type="title"/>
          </p:nvPr>
        </p:nvSpPr>
        <p:spPr>
          <a:xfrm>
            <a:off x="311700" y="1984800"/>
            <a:ext cx="8520600" cy="1173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Montserrat"/>
              <a:buNone/>
              <a:defRPr b="1" sz="3600">
                <a:latin typeface="Montserrat"/>
                <a:ea typeface="Montserrat"/>
                <a:cs typeface="Montserrat"/>
                <a:sym typeface="Montserrat"/>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8" name="Google Shape;18;p9"/>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10"/>
          <p:cNvSpPr txBox="1"/>
          <p:nvPr>
            <p:ph type="title"/>
          </p:nvPr>
        </p:nvSpPr>
        <p:spPr>
          <a:xfrm>
            <a:off x="311700" y="993350"/>
            <a:ext cx="8520600" cy="975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0"/>
          <p:cNvSpPr txBox="1"/>
          <p:nvPr>
            <p:ph idx="1" type="body"/>
          </p:nvPr>
        </p:nvSpPr>
        <p:spPr>
          <a:xfrm>
            <a:off x="311700" y="1969350"/>
            <a:ext cx="8520600" cy="26013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Encode Sans"/>
              <a:buChar char="●"/>
              <a:defRPr>
                <a:latin typeface="Encode Sans"/>
                <a:ea typeface="Encode Sans"/>
                <a:cs typeface="Encode Sans"/>
                <a:sym typeface="Encode Sans"/>
              </a:defRPr>
            </a:lvl1pPr>
            <a:lvl2pPr indent="-317500" lvl="1" marL="914400" algn="l">
              <a:lnSpc>
                <a:spcPct val="115000"/>
              </a:lnSpc>
              <a:spcBef>
                <a:spcPts val="0"/>
              </a:spcBef>
              <a:spcAft>
                <a:spcPts val="0"/>
              </a:spcAft>
              <a:buSzPts val="1400"/>
              <a:buFont typeface="Encode Sans"/>
              <a:buChar char="○"/>
              <a:defRPr>
                <a:latin typeface="Encode Sans"/>
                <a:ea typeface="Encode Sans"/>
                <a:cs typeface="Encode Sans"/>
                <a:sym typeface="Encode Sans"/>
              </a:defRPr>
            </a:lvl2pPr>
            <a:lvl3pPr indent="-317500" lvl="2" marL="1371600" algn="l">
              <a:lnSpc>
                <a:spcPct val="115000"/>
              </a:lnSpc>
              <a:spcBef>
                <a:spcPts val="0"/>
              </a:spcBef>
              <a:spcAft>
                <a:spcPts val="0"/>
              </a:spcAft>
              <a:buSzPts val="1400"/>
              <a:buFont typeface="Encode Sans"/>
              <a:buChar char="■"/>
              <a:defRPr>
                <a:latin typeface="Encode Sans"/>
                <a:ea typeface="Encode Sans"/>
                <a:cs typeface="Encode Sans"/>
                <a:sym typeface="Encode Sans"/>
              </a:defRPr>
            </a:lvl3pPr>
            <a:lvl4pPr indent="-317500" lvl="3" marL="1828800" algn="l">
              <a:lnSpc>
                <a:spcPct val="115000"/>
              </a:lnSpc>
              <a:spcBef>
                <a:spcPts val="0"/>
              </a:spcBef>
              <a:spcAft>
                <a:spcPts val="0"/>
              </a:spcAft>
              <a:buSzPts val="1400"/>
              <a:buFont typeface="Encode Sans"/>
              <a:buChar char="●"/>
              <a:defRPr>
                <a:latin typeface="Encode Sans"/>
                <a:ea typeface="Encode Sans"/>
                <a:cs typeface="Encode Sans"/>
                <a:sym typeface="Encode Sans"/>
              </a:defRPr>
            </a:lvl4pPr>
            <a:lvl5pPr indent="-317500" lvl="4" marL="2286000" algn="l">
              <a:lnSpc>
                <a:spcPct val="115000"/>
              </a:lnSpc>
              <a:spcBef>
                <a:spcPts val="0"/>
              </a:spcBef>
              <a:spcAft>
                <a:spcPts val="0"/>
              </a:spcAft>
              <a:buSzPts val="1400"/>
              <a:buFont typeface="Encode Sans"/>
              <a:buChar char="○"/>
              <a:defRPr>
                <a:latin typeface="Encode Sans"/>
                <a:ea typeface="Encode Sans"/>
                <a:cs typeface="Encode Sans"/>
                <a:sym typeface="Encode Sans"/>
              </a:defRPr>
            </a:lvl5pPr>
            <a:lvl6pPr indent="-317500" lvl="5" marL="2743200" algn="l">
              <a:lnSpc>
                <a:spcPct val="115000"/>
              </a:lnSpc>
              <a:spcBef>
                <a:spcPts val="0"/>
              </a:spcBef>
              <a:spcAft>
                <a:spcPts val="0"/>
              </a:spcAft>
              <a:buSzPts val="1400"/>
              <a:buFont typeface="Encode Sans"/>
              <a:buChar char="■"/>
              <a:defRPr>
                <a:latin typeface="Encode Sans"/>
                <a:ea typeface="Encode Sans"/>
                <a:cs typeface="Encode Sans"/>
                <a:sym typeface="Encode Sans"/>
              </a:defRPr>
            </a:lvl6pPr>
            <a:lvl7pPr indent="-317500" lvl="6" marL="3200400" algn="l">
              <a:lnSpc>
                <a:spcPct val="115000"/>
              </a:lnSpc>
              <a:spcBef>
                <a:spcPts val="0"/>
              </a:spcBef>
              <a:spcAft>
                <a:spcPts val="0"/>
              </a:spcAft>
              <a:buSzPts val="1400"/>
              <a:buFont typeface="Encode Sans"/>
              <a:buChar char="●"/>
              <a:defRPr>
                <a:latin typeface="Encode Sans"/>
                <a:ea typeface="Encode Sans"/>
                <a:cs typeface="Encode Sans"/>
                <a:sym typeface="Encode Sans"/>
              </a:defRPr>
            </a:lvl7pPr>
            <a:lvl8pPr indent="-317500" lvl="7" marL="3657600" algn="l">
              <a:lnSpc>
                <a:spcPct val="115000"/>
              </a:lnSpc>
              <a:spcBef>
                <a:spcPts val="0"/>
              </a:spcBef>
              <a:spcAft>
                <a:spcPts val="0"/>
              </a:spcAft>
              <a:buSzPts val="1400"/>
              <a:buFont typeface="Encode Sans"/>
              <a:buChar char="○"/>
              <a:defRPr>
                <a:latin typeface="Encode Sans"/>
                <a:ea typeface="Encode Sans"/>
                <a:cs typeface="Encode Sans"/>
                <a:sym typeface="Encode Sans"/>
              </a:defRPr>
            </a:lvl8pPr>
            <a:lvl9pPr indent="-317500" lvl="8" marL="4114800" algn="l">
              <a:lnSpc>
                <a:spcPct val="115000"/>
              </a:lnSpc>
              <a:spcBef>
                <a:spcPts val="0"/>
              </a:spcBef>
              <a:spcAft>
                <a:spcPts val="0"/>
              </a:spcAft>
              <a:buSzPts val="1400"/>
              <a:buFont typeface="Encode Sans"/>
              <a:buChar char="■"/>
              <a:defRPr>
                <a:latin typeface="Encode Sans"/>
                <a:ea typeface="Encode Sans"/>
                <a:cs typeface="Encode Sans"/>
                <a:sym typeface="Encode Sans"/>
              </a:defRPr>
            </a:lvl9pPr>
          </a:lstStyle>
          <a:p/>
        </p:txBody>
      </p:sp>
      <p:sp>
        <p:nvSpPr>
          <p:cNvPr id="22" name="Google Shape;22;p10"/>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11"/>
          <p:cNvSpPr txBox="1"/>
          <p:nvPr>
            <p:ph type="title"/>
          </p:nvPr>
        </p:nvSpPr>
        <p:spPr>
          <a:xfrm>
            <a:off x="311700" y="993350"/>
            <a:ext cx="8520600" cy="975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5" name="Google Shape;25;p11"/>
          <p:cNvSpPr txBox="1"/>
          <p:nvPr>
            <p:ph idx="1" type="body"/>
          </p:nvPr>
        </p:nvSpPr>
        <p:spPr>
          <a:xfrm>
            <a:off x="311700" y="2054300"/>
            <a:ext cx="3999900" cy="2609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Encode Sans"/>
              <a:buChar char="●"/>
              <a:defRPr sz="1400">
                <a:latin typeface="Encode Sans"/>
                <a:ea typeface="Encode Sans"/>
                <a:cs typeface="Encode Sans"/>
                <a:sym typeface="Encode Sans"/>
              </a:defRPr>
            </a:lvl1pPr>
            <a:lvl2pPr indent="-304800" lvl="1" marL="914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2pPr>
            <a:lvl3pPr indent="-304800" lvl="2" marL="1371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3pPr>
            <a:lvl4pPr indent="-304800" lvl="3" marL="1828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4pPr>
            <a:lvl5pPr indent="-304800" lvl="4" marL="22860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5pPr>
            <a:lvl6pPr indent="-304800" lvl="5" marL="2743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6pPr>
            <a:lvl7pPr indent="-304800" lvl="6" marL="3200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7pPr>
            <a:lvl8pPr indent="-304800" lvl="7" marL="3657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8pPr>
            <a:lvl9pPr indent="-304800" lvl="8" marL="4114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9pPr>
          </a:lstStyle>
          <a:p/>
        </p:txBody>
      </p:sp>
      <p:sp>
        <p:nvSpPr>
          <p:cNvPr id="26" name="Google Shape;26;p11"/>
          <p:cNvSpPr txBox="1"/>
          <p:nvPr>
            <p:ph idx="2" type="body"/>
          </p:nvPr>
        </p:nvSpPr>
        <p:spPr>
          <a:xfrm>
            <a:off x="4832400" y="2054150"/>
            <a:ext cx="3999900" cy="26091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Font typeface="Encode Sans"/>
              <a:buChar char="●"/>
              <a:defRPr sz="1400">
                <a:latin typeface="Encode Sans"/>
                <a:ea typeface="Encode Sans"/>
                <a:cs typeface="Encode Sans"/>
                <a:sym typeface="Encode Sans"/>
              </a:defRPr>
            </a:lvl1pPr>
            <a:lvl2pPr indent="-304800" lvl="1" marL="914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2pPr>
            <a:lvl3pPr indent="-304800" lvl="2" marL="1371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3pPr>
            <a:lvl4pPr indent="-304800" lvl="3" marL="1828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4pPr>
            <a:lvl5pPr indent="-304800" lvl="4" marL="22860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5pPr>
            <a:lvl6pPr indent="-304800" lvl="5" marL="2743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6pPr>
            <a:lvl7pPr indent="-304800" lvl="6" marL="3200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7pPr>
            <a:lvl8pPr indent="-304800" lvl="7" marL="3657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8pPr>
            <a:lvl9pPr indent="-304800" lvl="8" marL="4114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9pPr>
          </a:lstStyle>
          <a:p/>
        </p:txBody>
      </p:sp>
      <p:sp>
        <p:nvSpPr>
          <p:cNvPr id="27" name="Google Shape;27;p11"/>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12"/>
          <p:cNvSpPr txBox="1"/>
          <p:nvPr>
            <p:ph type="title"/>
          </p:nvPr>
        </p:nvSpPr>
        <p:spPr>
          <a:xfrm>
            <a:off x="311700" y="993350"/>
            <a:ext cx="8520600" cy="9759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800"/>
              <a:buFont typeface="Montserrat"/>
              <a:buNone/>
              <a:defRPr b="1">
                <a:latin typeface="Montserrat"/>
                <a:ea typeface="Montserrat"/>
                <a:cs typeface="Montserrat"/>
                <a:sym typeface="Montserrat"/>
              </a:defRPr>
            </a:lvl1pPr>
            <a:lvl2pPr lvl="1" algn="ctr">
              <a:lnSpc>
                <a:spcPct val="100000"/>
              </a:lnSpc>
              <a:spcBef>
                <a:spcPts val="0"/>
              </a:spcBef>
              <a:spcAft>
                <a:spcPts val="0"/>
              </a:spcAft>
              <a:buSzPts val="2800"/>
              <a:buFont typeface="Montserrat"/>
              <a:buNone/>
              <a:defRPr b="1">
                <a:latin typeface="Montserrat"/>
                <a:ea typeface="Montserrat"/>
                <a:cs typeface="Montserrat"/>
                <a:sym typeface="Montserrat"/>
              </a:defRPr>
            </a:lvl2pPr>
            <a:lvl3pPr lvl="2" algn="ctr">
              <a:lnSpc>
                <a:spcPct val="100000"/>
              </a:lnSpc>
              <a:spcBef>
                <a:spcPts val="0"/>
              </a:spcBef>
              <a:spcAft>
                <a:spcPts val="0"/>
              </a:spcAft>
              <a:buSzPts val="2800"/>
              <a:buFont typeface="Montserrat"/>
              <a:buNone/>
              <a:defRPr b="1">
                <a:latin typeface="Montserrat"/>
                <a:ea typeface="Montserrat"/>
                <a:cs typeface="Montserrat"/>
                <a:sym typeface="Montserrat"/>
              </a:defRPr>
            </a:lvl3pPr>
            <a:lvl4pPr lvl="3" algn="ctr">
              <a:lnSpc>
                <a:spcPct val="100000"/>
              </a:lnSpc>
              <a:spcBef>
                <a:spcPts val="0"/>
              </a:spcBef>
              <a:spcAft>
                <a:spcPts val="0"/>
              </a:spcAft>
              <a:buSzPts val="2800"/>
              <a:buFont typeface="Montserrat"/>
              <a:buNone/>
              <a:defRPr b="1">
                <a:latin typeface="Montserrat"/>
                <a:ea typeface="Montserrat"/>
                <a:cs typeface="Montserrat"/>
                <a:sym typeface="Montserrat"/>
              </a:defRPr>
            </a:lvl4pPr>
            <a:lvl5pPr lvl="4" algn="ctr">
              <a:lnSpc>
                <a:spcPct val="100000"/>
              </a:lnSpc>
              <a:spcBef>
                <a:spcPts val="0"/>
              </a:spcBef>
              <a:spcAft>
                <a:spcPts val="0"/>
              </a:spcAft>
              <a:buSzPts val="2800"/>
              <a:buFont typeface="Montserrat"/>
              <a:buNone/>
              <a:defRPr b="1">
                <a:latin typeface="Montserrat"/>
                <a:ea typeface="Montserrat"/>
                <a:cs typeface="Montserrat"/>
                <a:sym typeface="Montserrat"/>
              </a:defRPr>
            </a:lvl5pPr>
            <a:lvl6pPr lvl="5" algn="ctr">
              <a:lnSpc>
                <a:spcPct val="100000"/>
              </a:lnSpc>
              <a:spcBef>
                <a:spcPts val="0"/>
              </a:spcBef>
              <a:spcAft>
                <a:spcPts val="0"/>
              </a:spcAft>
              <a:buSzPts val="2800"/>
              <a:buFont typeface="Montserrat"/>
              <a:buNone/>
              <a:defRPr b="1">
                <a:latin typeface="Montserrat"/>
                <a:ea typeface="Montserrat"/>
                <a:cs typeface="Montserrat"/>
                <a:sym typeface="Montserrat"/>
              </a:defRPr>
            </a:lvl6pPr>
            <a:lvl7pPr lvl="6" algn="ctr">
              <a:lnSpc>
                <a:spcPct val="100000"/>
              </a:lnSpc>
              <a:spcBef>
                <a:spcPts val="0"/>
              </a:spcBef>
              <a:spcAft>
                <a:spcPts val="0"/>
              </a:spcAft>
              <a:buSzPts val="2800"/>
              <a:buFont typeface="Montserrat"/>
              <a:buNone/>
              <a:defRPr b="1">
                <a:latin typeface="Montserrat"/>
                <a:ea typeface="Montserrat"/>
                <a:cs typeface="Montserrat"/>
                <a:sym typeface="Montserrat"/>
              </a:defRPr>
            </a:lvl7pPr>
            <a:lvl8pPr lvl="7" algn="ctr">
              <a:lnSpc>
                <a:spcPct val="100000"/>
              </a:lnSpc>
              <a:spcBef>
                <a:spcPts val="0"/>
              </a:spcBef>
              <a:spcAft>
                <a:spcPts val="0"/>
              </a:spcAft>
              <a:buSzPts val="2800"/>
              <a:buFont typeface="Montserrat"/>
              <a:buNone/>
              <a:defRPr b="1">
                <a:latin typeface="Montserrat"/>
                <a:ea typeface="Montserrat"/>
                <a:cs typeface="Montserrat"/>
                <a:sym typeface="Montserrat"/>
              </a:defRPr>
            </a:lvl8pPr>
            <a:lvl9pPr lvl="8" algn="ctr">
              <a:lnSpc>
                <a:spcPct val="100000"/>
              </a:lnSpc>
              <a:spcBef>
                <a:spcPts val="0"/>
              </a:spcBef>
              <a:spcAft>
                <a:spcPts val="0"/>
              </a:spcAft>
              <a:buSzPts val="2800"/>
              <a:buFont typeface="Montserrat"/>
              <a:buNone/>
              <a:defRPr b="1">
                <a:latin typeface="Montserrat"/>
                <a:ea typeface="Montserrat"/>
                <a:cs typeface="Montserrat"/>
                <a:sym typeface="Montserrat"/>
              </a:defRPr>
            </a:lvl9pPr>
          </a:lstStyle>
          <a:p/>
        </p:txBody>
      </p:sp>
      <p:sp>
        <p:nvSpPr>
          <p:cNvPr id="30" name="Google Shape;30;p12"/>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3"/>
          <p:cNvSpPr txBox="1"/>
          <p:nvPr>
            <p:ph type="title"/>
          </p:nvPr>
        </p:nvSpPr>
        <p:spPr>
          <a:xfrm>
            <a:off x="311700" y="1042600"/>
            <a:ext cx="2808000" cy="1058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400"/>
              <a:buFont typeface="Montserrat"/>
              <a:buNone/>
              <a:defRPr b="1" sz="2400">
                <a:latin typeface="Montserrat"/>
                <a:ea typeface="Montserrat"/>
                <a:cs typeface="Montserrat"/>
                <a:sym typeface="Montserrat"/>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3"/>
          <p:cNvSpPr txBox="1"/>
          <p:nvPr>
            <p:ph idx="1" type="body"/>
          </p:nvPr>
        </p:nvSpPr>
        <p:spPr>
          <a:xfrm>
            <a:off x="311700" y="1389600"/>
            <a:ext cx="2808000" cy="3182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1pPr>
            <a:lvl2pPr indent="-304800" lvl="1" marL="914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2pPr>
            <a:lvl3pPr indent="-304800" lvl="2" marL="1371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3pPr>
            <a:lvl4pPr indent="-304800" lvl="3" marL="1828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4pPr>
            <a:lvl5pPr indent="-304800" lvl="4" marL="22860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5pPr>
            <a:lvl6pPr indent="-304800" lvl="5" marL="27432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6pPr>
            <a:lvl7pPr indent="-304800" lvl="6" marL="32004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7pPr>
            <a:lvl8pPr indent="-304800" lvl="7" marL="36576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8pPr>
            <a:lvl9pPr indent="-304800" lvl="8" marL="4114800" algn="l">
              <a:lnSpc>
                <a:spcPct val="115000"/>
              </a:lnSpc>
              <a:spcBef>
                <a:spcPts val="0"/>
              </a:spcBef>
              <a:spcAft>
                <a:spcPts val="0"/>
              </a:spcAft>
              <a:buSzPts val="1200"/>
              <a:buFont typeface="Encode Sans"/>
              <a:buChar char="■"/>
              <a:defRPr sz="1200">
                <a:latin typeface="Encode Sans"/>
                <a:ea typeface="Encode Sans"/>
                <a:cs typeface="Encode Sans"/>
                <a:sym typeface="Encode Sans"/>
              </a:defRPr>
            </a:lvl9pPr>
          </a:lstStyle>
          <a:p/>
        </p:txBody>
      </p:sp>
      <p:sp>
        <p:nvSpPr>
          <p:cNvPr id="34" name="Google Shape;34;p13"/>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4"/>
          <p:cNvSpPr txBox="1"/>
          <p:nvPr>
            <p:ph type="title"/>
          </p:nvPr>
        </p:nvSpPr>
        <p:spPr>
          <a:xfrm>
            <a:off x="490250" y="973100"/>
            <a:ext cx="6367800" cy="3382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Font typeface="Montserrat"/>
              <a:buNone/>
              <a:defRPr b="1" sz="4800">
                <a:latin typeface="Montserrat"/>
                <a:ea typeface="Montserrat"/>
                <a:cs typeface="Montserrat"/>
                <a:sym typeface="Montserrat"/>
              </a:defRPr>
            </a:lvl1pPr>
            <a:lvl2pPr lvl="1" algn="l">
              <a:lnSpc>
                <a:spcPct val="100000"/>
              </a:lnSpc>
              <a:spcBef>
                <a:spcPts val="0"/>
              </a:spcBef>
              <a:spcAft>
                <a:spcPts val="0"/>
              </a:spcAft>
              <a:buSzPts val="4800"/>
              <a:buFont typeface="Montserrat"/>
              <a:buNone/>
              <a:defRPr b="1" sz="4800">
                <a:latin typeface="Montserrat"/>
                <a:ea typeface="Montserrat"/>
                <a:cs typeface="Montserrat"/>
                <a:sym typeface="Montserrat"/>
              </a:defRPr>
            </a:lvl2pPr>
            <a:lvl3pPr lvl="2" algn="l">
              <a:lnSpc>
                <a:spcPct val="100000"/>
              </a:lnSpc>
              <a:spcBef>
                <a:spcPts val="0"/>
              </a:spcBef>
              <a:spcAft>
                <a:spcPts val="0"/>
              </a:spcAft>
              <a:buSzPts val="4800"/>
              <a:buFont typeface="Montserrat"/>
              <a:buNone/>
              <a:defRPr b="1" sz="4800">
                <a:latin typeface="Montserrat"/>
                <a:ea typeface="Montserrat"/>
                <a:cs typeface="Montserrat"/>
                <a:sym typeface="Montserrat"/>
              </a:defRPr>
            </a:lvl3pPr>
            <a:lvl4pPr lvl="3" algn="l">
              <a:lnSpc>
                <a:spcPct val="100000"/>
              </a:lnSpc>
              <a:spcBef>
                <a:spcPts val="0"/>
              </a:spcBef>
              <a:spcAft>
                <a:spcPts val="0"/>
              </a:spcAft>
              <a:buSzPts val="4800"/>
              <a:buFont typeface="Montserrat"/>
              <a:buNone/>
              <a:defRPr b="1" sz="4800">
                <a:latin typeface="Montserrat"/>
                <a:ea typeface="Montserrat"/>
                <a:cs typeface="Montserrat"/>
                <a:sym typeface="Montserrat"/>
              </a:defRPr>
            </a:lvl4pPr>
            <a:lvl5pPr lvl="4" algn="l">
              <a:lnSpc>
                <a:spcPct val="100000"/>
              </a:lnSpc>
              <a:spcBef>
                <a:spcPts val="0"/>
              </a:spcBef>
              <a:spcAft>
                <a:spcPts val="0"/>
              </a:spcAft>
              <a:buSzPts val="4800"/>
              <a:buFont typeface="Montserrat"/>
              <a:buNone/>
              <a:defRPr b="1" sz="4800">
                <a:latin typeface="Montserrat"/>
                <a:ea typeface="Montserrat"/>
                <a:cs typeface="Montserrat"/>
                <a:sym typeface="Montserrat"/>
              </a:defRPr>
            </a:lvl5pPr>
            <a:lvl6pPr lvl="5" algn="l">
              <a:lnSpc>
                <a:spcPct val="100000"/>
              </a:lnSpc>
              <a:spcBef>
                <a:spcPts val="0"/>
              </a:spcBef>
              <a:spcAft>
                <a:spcPts val="0"/>
              </a:spcAft>
              <a:buSzPts val="4800"/>
              <a:buFont typeface="Montserrat"/>
              <a:buNone/>
              <a:defRPr b="1" sz="4800">
                <a:latin typeface="Montserrat"/>
                <a:ea typeface="Montserrat"/>
                <a:cs typeface="Montserrat"/>
                <a:sym typeface="Montserrat"/>
              </a:defRPr>
            </a:lvl6pPr>
            <a:lvl7pPr lvl="6" algn="l">
              <a:lnSpc>
                <a:spcPct val="100000"/>
              </a:lnSpc>
              <a:spcBef>
                <a:spcPts val="0"/>
              </a:spcBef>
              <a:spcAft>
                <a:spcPts val="0"/>
              </a:spcAft>
              <a:buSzPts val="4800"/>
              <a:buFont typeface="Montserrat"/>
              <a:buNone/>
              <a:defRPr b="1" sz="4800">
                <a:latin typeface="Montserrat"/>
                <a:ea typeface="Montserrat"/>
                <a:cs typeface="Montserrat"/>
                <a:sym typeface="Montserrat"/>
              </a:defRPr>
            </a:lvl7pPr>
            <a:lvl8pPr lvl="7" algn="l">
              <a:lnSpc>
                <a:spcPct val="100000"/>
              </a:lnSpc>
              <a:spcBef>
                <a:spcPts val="0"/>
              </a:spcBef>
              <a:spcAft>
                <a:spcPts val="0"/>
              </a:spcAft>
              <a:buSzPts val="4800"/>
              <a:buFont typeface="Montserrat"/>
              <a:buNone/>
              <a:defRPr b="1" sz="4800">
                <a:latin typeface="Montserrat"/>
                <a:ea typeface="Montserrat"/>
                <a:cs typeface="Montserrat"/>
                <a:sym typeface="Montserrat"/>
              </a:defRPr>
            </a:lvl8pPr>
            <a:lvl9pPr lvl="8" algn="l">
              <a:lnSpc>
                <a:spcPct val="100000"/>
              </a:lnSpc>
              <a:spcBef>
                <a:spcPts val="0"/>
              </a:spcBef>
              <a:spcAft>
                <a:spcPts val="0"/>
              </a:spcAft>
              <a:buSzPts val="4800"/>
              <a:buFont typeface="Montserrat"/>
              <a:buNone/>
              <a:defRPr b="1" sz="4800">
                <a:latin typeface="Montserrat"/>
                <a:ea typeface="Montserrat"/>
                <a:cs typeface="Montserrat"/>
                <a:sym typeface="Montserrat"/>
              </a:defRPr>
            </a:lvl9pPr>
          </a:lstStyle>
          <a:p/>
        </p:txBody>
      </p:sp>
      <p:sp>
        <p:nvSpPr>
          <p:cNvPr id="37" name="Google Shape;37;p14"/>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5"/>
          <p:cNvSpPr txBox="1"/>
          <p:nvPr>
            <p:ph type="title"/>
          </p:nvPr>
        </p:nvSpPr>
        <p:spPr>
          <a:xfrm>
            <a:off x="265500" y="1073500"/>
            <a:ext cx="4045200" cy="1729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Font typeface="Encode Sans"/>
              <a:buNone/>
              <a:defRPr b="1" sz="4200">
                <a:latin typeface="Encode Sans"/>
                <a:ea typeface="Encode Sans"/>
                <a:cs typeface="Encode Sans"/>
                <a:sym typeface="Encode Sans"/>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5"/>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2100"/>
              <a:buFont typeface="Montserrat"/>
              <a:buNone/>
              <a:defRPr sz="2100">
                <a:latin typeface="Montserrat"/>
                <a:ea typeface="Montserrat"/>
                <a:cs typeface="Montserrat"/>
                <a:sym typeface="Montserrat"/>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dk1"/>
              </a:buClr>
              <a:buSzPts val="1800"/>
              <a:buFont typeface="Encode Sans"/>
              <a:buChar char="●"/>
              <a:defRPr>
                <a:solidFill>
                  <a:schemeClr val="dk1"/>
                </a:solidFill>
                <a:latin typeface="Encode Sans"/>
                <a:ea typeface="Encode Sans"/>
                <a:cs typeface="Encode Sans"/>
                <a:sym typeface="Encode Sans"/>
              </a:defRPr>
            </a:lvl1pPr>
            <a:lvl2pPr indent="-317500" lvl="1" marL="9144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2pPr>
            <a:lvl3pPr indent="-317500" lvl="2" marL="13716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3pPr>
            <a:lvl4pPr indent="-317500" lvl="3" marL="18288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4pPr>
            <a:lvl5pPr indent="-317500" lvl="4" marL="22860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5pPr>
            <a:lvl6pPr indent="-317500" lvl="5" marL="27432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6pPr>
            <a:lvl7pPr indent="-317500" lvl="6" marL="32004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7pPr>
            <a:lvl8pPr indent="-317500" lvl="7" marL="36576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8pPr>
            <a:lvl9pPr indent="-317500" lvl="8" marL="4114800" algn="l">
              <a:lnSpc>
                <a:spcPct val="115000"/>
              </a:lnSpc>
              <a:spcBef>
                <a:spcPts val="0"/>
              </a:spcBef>
              <a:spcAft>
                <a:spcPts val="0"/>
              </a:spcAft>
              <a:buClr>
                <a:schemeClr val="dk1"/>
              </a:buClr>
              <a:buSzPts val="1400"/>
              <a:buFont typeface="Encode Sans"/>
              <a:buChar char="■"/>
              <a:defRPr>
                <a:solidFill>
                  <a:schemeClr val="dk1"/>
                </a:solidFill>
                <a:latin typeface="Encode Sans"/>
                <a:ea typeface="Encode Sans"/>
                <a:cs typeface="Encode Sans"/>
                <a:sym typeface="Encode Sans"/>
              </a:defRPr>
            </a:lvl9pPr>
          </a:lstStyle>
          <a:p/>
        </p:txBody>
      </p:sp>
      <p:sp>
        <p:nvSpPr>
          <p:cNvPr id="43" name="Google Shape;43;p15"/>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chemeClr val="dk1"/>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6"/>
          <p:cNvSpPr txBox="1"/>
          <p:nvPr>
            <p:ph idx="1" type="body"/>
          </p:nvPr>
        </p:nvSpPr>
        <p:spPr>
          <a:xfrm>
            <a:off x="49125" y="4179425"/>
            <a:ext cx="5634900" cy="3936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Font typeface="Montserrat"/>
              <a:buNone/>
              <a:defRPr>
                <a:latin typeface="Montserrat"/>
                <a:ea typeface="Montserrat"/>
                <a:cs typeface="Montserrat"/>
                <a:sym typeface="Montserrat"/>
              </a:defRPr>
            </a:lvl1pPr>
          </a:lstStyle>
          <a:p/>
        </p:txBody>
      </p:sp>
      <p:sp>
        <p:nvSpPr>
          <p:cNvPr id="46" name="Google Shape;46;p16"/>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7"/>
          <p:cNvSpPr txBox="1"/>
          <p:nvPr>
            <p:ph type="title"/>
          </p:nvPr>
        </p:nvSpPr>
        <p:spPr>
          <a:xfrm>
            <a:off x="311700" y="993350"/>
            <a:ext cx="8520600" cy="9759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rgbClr val="FFFFFF"/>
              </a:buClr>
              <a:buSzPts val="2800"/>
              <a:buFont typeface="Montserrat"/>
              <a:buNone/>
              <a:defRPr b="1" i="0" sz="2800" u="none" cap="none" strike="noStrike">
                <a:solidFill>
                  <a:srgbClr val="FFFFFF"/>
                </a:solidFill>
                <a:latin typeface="Montserrat"/>
                <a:ea typeface="Montserrat"/>
                <a:cs typeface="Montserrat"/>
                <a:sym typeface="Montserrat"/>
              </a:defRPr>
            </a:lvl1pPr>
            <a:lvl2pPr lvl="1"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2pPr>
            <a:lvl3pPr lvl="2"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3pPr>
            <a:lvl4pPr lvl="3"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4pPr>
            <a:lvl5pPr lvl="4"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5pPr>
            <a:lvl6pPr lvl="5"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6pPr>
            <a:lvl7pPr lvl="6"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7pPr>
            <a:lvl8pPr lvl="7"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8pPr>
            <a:lvl9pPr lvl="8" marR="0" rtl="0" algn="l">
              <a:lnSpc>
                <a:spcPct val="100000"/>
              </a:lnSpc>
              <a:spcBef>
                <a:spcPts val="0"/>
              </a:spcBef>
              <a:spcAft>
                <a:spcPts val="0"/>
              </a:spcAft>
              <a:buClr>
                <a:schemeClr val="dk1"/>
              </a:buClr>
              <a:buSzPts val="2800"/>
              <a:buFont typeface="Montserrat"/>
              <a:buNone/>
              <a:defRPr b="1" i="0" sz="2800" u="none" cap="none" strike="noStrike">
                <a:solidFill>
                  <a:schemeClr val="dk1"/>
                </a:solidFill>
                <a:latin typeface="Montserrat"/>
                <a:ea typeface="Montserrat"/>
                <a:cs typeface="Montserrat"/>
                <a:sym typeface="Montserrat"/>
              </a:defRPr>
            </a:lvl9pPr>
          </a:lstStyle>
          <a:p/>
        </p:txBody>
      </p:sp>
      <p:sp>
        <p:nvSpPr>
          <p:cNvPr id="7" name="Google Shape;7;p7"/>
          <p:cNvSpPr txBox="1"/>
          <p:nvPr>
            <p:ph idx="1" type="body"/>
          </p:nvPr>
        </p:nvSpPr>
        <p:spPr>
          <a:xfrm>
            <a:off x="311700" y="1969350"/>
            <a:ext cx="8520600" cy="26013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rgbClr val="FFFFFF"/>
              </a:buClr>
              <a:buSzPts val="1800"/>
              <a:buFont typeface="Encode Sans"/>
              <a:buChar char="●"/>
              <a:defRPr b="0" i="0" sz="1800" u="none" cap="none" strike="noStrike">
                <a:solidFill>
                  <a:srgbClr val="FFFFFF"/>
                </a:solidFill>
                <a:latin typeface="Encode Sans"/>
                <a:ea typeface="Encode Sans"/>
                <a:cs typeface="Encode Sans"/>
                <a:sym typeface="Encode Sans"/>
              </a:defRPr>
            </a:lvl1pPr>
            <a:lvl2pPr indent="-317500" lvl="1" marL="9144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2pPr>
            <a:lvl3pPr indent="-317500" lvl="2" marL="13716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3pPr>
            <a:lvl4pPr indent="-317500" lvl="3" marL="18288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4pPr>
            <a:lvl5pPr indent="-317500" lvl="4" marL="22860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5pPr>
            <a:lvl6pPr indent="-317500" lvl="5" marL="27432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6pPr>
            <a:lvl7pPr indent="-317500" lvl="6" marL="32004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7pPr>
            <a:lvl8pPr indent="-317500" lvl="7" marL="36576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8pPr>
            <a:lvl9pPr indent="-317500" lvl="8" marL="4114800" marR="0" rtl="0" algn="l">
              <a:lnSpc>
                <a:spcPct val="115000"/>
              </a:lnSpc>
              <a:spcBef>
                <a:spcPts val="0"/>
              </a:spcBef>
              <a:spcAft>
                <a:spcPts val="0"/>
              </a:spcAft>
              <a:buClr>
                <a:srgbClr val="FFFFFF"/>
              </a:buClr>
              <a:buSzPts val="1400"/>
              <a:buFont typeface="Encode Sans"/>
              <a:buChar char="■"/>
              <a:defRPr b="0" i="0" sz="1400" u="none" cap="none" strike="noStrike">
                <a:solidFill>
                  <a:srgbClr val="FFFFFF"/>
                </a:solidFill>
                <a:latin typeface="Encode Sans"/>
                <a:ea typeface="Encode Sans"/>
                <a:cs typeface="Encode Sans"/>
                <a:sym typeface="Encode Sans"/>
              </a:defRPr>
            </a:lvl9pPr>
          </a:lstStyle>
          <a:p/>
        </p:txBody>
      </p:sp>
      <p:sp>
        <p:nvSpPr>
          <p:cNvPr id="8" name="Google Shape;8;p7"/>
          <p:cNvSpPr txBox="1"/>
          <p:nvPr/>
        </p:nvSpPr>
        <p:spPr>
          <a:xfrm>
            <a:off x="1668175" y="84975"/>
            <a:ext cx="7475700" cy="27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FFFFFF"/>
                </a:solidFill>
                <a:latin typeface="Montserrat Light"/>
                <a:ea typeface="Montserrat Light"/>
                <a:cs typeface="Montserrat Light"/>
                <a:sym typeface="Montserrat Light"/>
              </a:rPr>
              <a:t>Programación I</a:t>
            </a:r>
            <a:endParaRPr b="0" i="0" sz="1800" u="none" cap="none" strike="noStrike">
              <a:solidFill>
                <a:srgbClr val="FFFFFF"/>
              </a:solidFill>
              <a:latin typeface="Montserrat Light"/>
              <a:ea typeface="Montserrat Light"/>
              <a:cs typeface="Montserrat Light"/>
              <a:sym typeface="Montserrat Light"/>
            </a:endParaRPr>
          </a:p>
        </p:txBody>
      </p:sp>
      <p:sp>
        <p:nvSpPr>
          <p:cNvPr id="9" name="Google Shape;9;p7"/>
          <p:cNvSpPr txBox="1"/>
          <p:nvPr/>
        </p:nvSpPr>
        <p:spPr>
          <a:xfrm>
            <a:off x="1668175" y="654446"/>
            <a:ext cx="7475700" cy="27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s-419" sz="1500" u="none" cap="none" strike="noStrike">
                <a:solidFill>
                  <a:srgbClr val="FFFFFF"/>
                </a:solidFill>
                <a:latin typeface="Montserrat Light"/>
                <a:ea typeface="Montserrat Light"/>
                <a:cs typeface="Montserrat Light"/>
                <a:sym typeface="Montserrat Light"/>
              </a:rPr>
              <a:t>Fundamentos de programación: Lenguajes compilados e interpretados</a:t>
            </a:r>
            <a:endParaRPr b="0" i="0" sz="1500" u="none" cap="none" strike="noStrike">
              <a:solidFill>
                <a:srgbClr val="FFFFFF"/>
              </a:solidFill>
              <a:latin typeface="Montserrat Light"/>
              <a:ea typeface="Montserrat Light"/>
              <a:cs typeface="Montserrat Light"/>
              <a:sym typeface="Montserrat Light"/>
            </a:endParaRPr>
          </a:p>
        </p:txBody>
      </p:sp>
      <p:sp>
        <p:nvSpPr>
          <p:cNvPr id="10" name="Google Shape;10;p7"/>
          <p:cNvSpPr txBox="1"/>
          <p:nvPr/>
        </p:nvSpPr>
        <p:spPr>
          <a:xfrm>
            <a:off x="1668175" y="370798"/>
            <a:ext cx="7475700" cy="2781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es-419" sz="800" u="none" cap="none" strike="noStrike">
                <a:solidFill>
                  <a:srgbClr val="FFFFFF"/>
                </a:solidFill>
                <a:latin typeface="Montserrat Light"/>
                <a:ea typeface="Montserrat Light"/>
                <a:cs typeface="Montserrat Light"/>
                <a:sym typeface="Montserrat Light"/>
              </a:rPr>
              <a:t>Scarafilo Germán - Nani Renato - Tulis Curra Luis</a:t>
            </a:r>
            <a:endParaRPr b="0" i="0" sz="800" u="none" cap="none" strike="noStrike">
              <a:solidFill>
                <a:srgbClr val="FFFFFF"/>
              </a:solidFill>
              <a:latin typeface="Montserrat Light"/>
              <a:ea typeface="Montserrat Light"/>
              <a:cs typeface="Montserrat Light"/>
              <a:sym typeface="Montserrat Light"/>
            </a:endParaRPr>
          </a:p>
        </p:txBody>
      </p:sp>
      <p:sp>
        <p:nvSpPr>
          <p:cNvPr id="11" name="Google Shape;11;p7"/>
          <p:cNvSpPr txBox="1"/>
          <p:nvPr>
            <p:ph idx="12" type="sldNum"/>
          </p:nvPr>
        </p:nvSpPr>
        <p:spPr>
          <a:xfrm>
            <a:off x="8472458" y="4610203"/>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1pPr>
            <a:lvl2pPr indent="0" lvl="1"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2pPr>
            <a:lvl3pPr indent="0" lvl="2"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3pPr>
            <a:lvl4pPr indent="0" lvl="3"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4pPr>
            <a:lvl5pPr indent="0" lvl="4"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5pPr>
            <a:lvl6pPr indent="0" lvl="5"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6pPr>
            <a:lvl7pPr indent="0" lvl="6"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7pPr>
            <a:lvl8pPr indent="0" lvl="7"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8pPr>
            <a:lvl9pPr indent="0" lvl="8" marL="0" marR="0" rtl="0" algn="r">
              <a:lnSpc>
                <a:spcPct val="100000"/>
              </a:lnSpc>
              <a:spcBef>
                <a:spcPts val="0"/>
              </a:spcBef>
              <a:spcAft>
                <a:spcPts val="0"/>
              </a:spcAft>
              <a:buClr>
                <a:srgbClr val="000000"/>
              </a:buClr>
              <a:buSzPts val="1600"/>
              <a:buFont typeface="Arial"/>
              <a:buNone/>
              <a:defRPr b="1" i="0" sz="1600" u="none" cap="none" strike="noStrike">
                <a:solidFill>
                  <a:srgbClr val="FFFFFF"/>
                </a:solidFill>
                <a:latin typeface="Montserrat"/>
                <a:ea typeface="Montserrat"/>
                <a:cs typeface="Montserrat"/>
                <a:sym typeface="Montserrat"/>
              </a:defRPr>
            </a:lvl9pPr>
          </a:lstStyle>
          <a:p>
            <a:pPr indent="0" lvl="0" marL="0" rtl="0" algn="r">
              <a:spcBef>
                <a:spcPts val="0"/>
              </a:spcBef>
              <a:spcAft>
                <a:spcPts val="0"/>
              </a:spcAft>
              <a:buNone/>
            </a:pPr>
            <a:fld id="{00000000-1234-1234-1234-123412341234}" type="slidenum">
              <a:rPr lang="es-419"/>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7.png"/><Relationship Id="rId9" Type="http://schemas.openxmlformats.org/officeDocument/2006/relationships/hyperlink" Target="https://ed.team/blog/con-que-lenguaje-de-programacion-se-crea-un-lenguaje-de-programacion" TargetMode="External"/><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8.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nvSpPr>
        <p:spPr>
          <a:xfrm>
            <a:off x="282425" y="1857000"/>
            <a:ext cx="5110500" cy="1012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rPr b="1" i="0" lang="es-419" sz="3300" u="none" cap="none" strike="noStrike">
                <a:solidFill>
                  <a:srgbClr val="FFFFFF"/>
                </a:solidFill>
                <a:latin typeface="Encode Sans"/>
                <a:ea typeface="Encode Sans"/>
                <a:cs typeface="Encode Sans"/>
                <a:sym typeface="Encode Sans"/>
              </a:rPr>
              <a:t>Lenguajes compilados </a:t>
            </a:r>
            <a:endParaRPr b="1" i="0" sz="33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3300"/>
              <a:buFont typeface="Arial"/>
              <a:buNone/>
            </a:pPr>
            <a:r>
              <a:rPr b="1" i="0" lang="es-419" sz="3300" u="none" cap="none" strike="noStrike">
                <a:solidFill>
                  <a:srgbClr val="FFFFFF"/>
                </a:solidFill>
                <a:latin typeface="Encode Sans"/>
                <a:ea typeface="Encode Sans"/>
                <a:cs typeface="Encode Sans"/>
                <a:sym typeface="Encode Sans"/>
              </a:rPr>
              <a:t>e interpretados</a:t>
            </a:r>
            <a:endParaRPr b="1" i="0" sz="3300" u="none" cap="none" strike="noStrike">
              <a:solidFill>
                <a:srgbClr val="FFFFFF"/>
              </a:solidFill>
              <a:latin typeface="Encode Sans"/>
              <a:ea typeface="Encode Sans"/>
              <a:cs typeface="Encode Sans"/>
              <a:sym typeface="Encode Sans"/>
            </a:endParaRPr>
          </a:p>
        </p:txBody>
      </p:sp>
      <p:pic>
        <p:nvPicPr>
          <p:cNvPr id="58" name="Google Shape;58;p1"/>
          <p:cNvPicPr preferRelativeResize="0"/>
          <p:nvPr/>
        </p:nvPicPr>
        <p:blipFill rotWithShape="1">
          <a:blip r:embed="rId3">
            <a:alphaModFix/>
          </a:blip>
          <a:srcRect b="16135" l="0" r="0" t="0"/>
          <a:stretch/>
        </p:blipFill>
        <p:spPr>
          <a:xfrm>
            <a:off x="4961275" y="1635800"/>
            <a:ext cx="3968200" cy="1871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2"/>
          <p:cNvSpPr txBox="1"/>
          <p:nvPr/>
        </p:nvSpPr>
        <p:spPr>
          <a:xfrm>
            <a:off x="174750" y="1045325"/>
            <a:ext cx="7479300" cy="65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s-419" sz="2200" u="none" cap="none" strike="noStrike">
                <a:solidFill>
                  <a:srgbClr val="FFFFFF"/>
                </a:solidFill>
                <a:latin typeface="Encode Sans"/>
                <a:ea typeface="Encode Sans"/>
                <a:cs typeface="Encode Sans"/>
                <a:sym typeface="Encode Sans"/>
              </a:rPr>
              <a:t>¿Por qué existen los lenguajes de programación?</a:t>
            </a:r>
            <a:endParaRPr b="1" i="0" sz="2200" u="none" cap="none" strike="noStrike">
              <a:solidFill>
                <a:srgbClr val="FFFFFF"/>
              </a:solidFill>
              <a:latin typeface="Encode Sans"/>
              <a:ea typeface="Encode Sans"/>
              <a:cs typeface="Encode Sans"/>
              <a:sym typeface="Encode Sans"/>
            </a:endParaRPr>
          </a:p>
        </p:txBody>
      </p:sp>
      <p:sp>
        <p:nvSpPr>
          <p:cNvPr id="64" name="Google Shape;64;p2"/>
          <p:cNvSpPr txBox="1"/>
          <p:nvPr/>
        </p:nvSpPr>
        <p:spPr>
          <a:xfrm>
            <a:off x="224425" y="1616825"/>
            <a:ext cx="7661400" cy="2402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FFFFFF"/>
                </a:solidFill>
                <a:latin typeface="Encode Sans"/>
                <a:ea typeface="Encode Sans"/>
                <a:cs typeface="Encode Sans"/>
                <a:sym typeface="Encode Sans"/>
              </a:rPr>
              <a:t>La funcionalidad principal de un lenguaje de programación es servir como un medio de comunicación entre el ser humano y la máquina, permitiendo a los programadores escribir instrucciones que una computadora puede interpretar y ejecutar para realizar tareas específicas.</a:t>
            </a:r>
            <a:endParaRPr b="0" i="0" sz="18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800"/>
              <a:buFont typeface="Arial"/>
              <a:buNone/>
            </a:pPr>
            <a:r>
              <a:rPr b="0" i="0" lang="es-419" sz="1800" u="none" cap="none" strike="noStrike">
                <a:solidFill>
                  <a:srgbClr val="FFFFFF"/>
                </a:solidFill>
                <a:latin typeface="Encode Sans"/>
                <a:ea typeface="Encode Sans"/>
                <a:cs typeface="Encode Sans"/>
                <a:sym typeface="Encode Sans"/>
              </a:rPr>
              <a:t>Si no fuese por medio de un lenguaje de programación, las instrucciones deberían escribirse directamente en binario, que es la forma en la que trabajan las computadoras.</a:t>
            </a:r>
            <a:endParaRPr b="0" i="0" sz="1800" u="none" cap="none" strike="noStrike">
              <a:solidFill>
                <a:srgbClr val="FFFFFF"/>
              </a:solidFill>
              <a:latin typeface="Encode Sans"/>
              <a:ea typeface="Encode Sans"/>
              <a:cs typeface="Encode Sans"/>
              <a:sym typeface="Encode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3"/>
          <p:cNvSpPr txBox="1"/>
          <p:nvPr/>
        </p:nvSpPr>
        <p:spPr>
          <a:xfrm>
            <a:off x="158175" y="1583700"/>
            <a:ext cx="5789700" cy="19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s-419" sz="1900" u="none" cap="none" strike="noStrike">
                <a:solidFill>
                  <a:srgbClr val="FFFFFF"/>
                </a:solidFill>
                <a:latin typeface="Encode Sans"/>
                <a:ea typeface="Encode Sans"/>
                <a:cs typeface="Encode Sans"/>
                <a:sym typeface="Encode Sans"/>
              </a:rPr>
              <a:t>Los lenguajes de programación se pueden clasificar en alto y bajo nivel. Los de alto nivel son más cercanos al programador, es decir, son más fáciles de leer y de escribir, y nos “ahorran pasos”.</a:t>
            </a:r>
            <a:endParaRPr b="0" i="0" sz="19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900"/>
              <a:buFont typeface="Arial"/>
              <a:buNone/>
            </a:pPr>
            <a:r>
              <a:rPr b="0" i="0" lang="es-419" sz="1900" u="none" cap="none" strike="noStrike">
                <a:solidFill>
                  <a:srgbClr val="FFFFFF"/>
                </a:solidFill>
                <a:latin typeface="Encode Sans"/>
                <a:ea typeface="Encode Sans"/>
                <a:cs typeface="Encode Sans"/>
                <a:sym typeface="Encode Sans"/>
              </a:rPr>
              <a:t>Por otro lado, un lenguaje de bajo nivel es más cercano al procesador, lo que significa que no se abstraen conceptos, sino que se dan instrucciones detalladas (por ejemplo, permitiendo trabajar con direcciones de memoria).</a:t>
            </a:r>
            <a:endParaRPr b="0" i="0" sz="19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Encode Sans"/>
              <a:ea typeface="Encode Sans"/>
              <a:cs typeface="Encode Sans"/>
              <a:sym typeface="Encode Sans"/>
            </a:endParaRPr>
          </a:p>
        </p:txBody>
      </p:sp>
      <p:sp>
        <p:nvSpPr>
          <p:cNvPr id="70" name="Google Shape;70;p3"/>
          <p:cNvSpPr txBox="1"/>
          <p:nvPr/>
        </p:nvSpPr>
        <p:spPr>
          <a:xfrm>
            <a:off x="158175" y="1078500"/>
            <a:ext cx="6601200" cy="65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s-419" sz="2200" u="none" cap="none" strike="noStrike">
                <a:solidFill>
                  <a:srgbClr val="FFFFFF"/>
                </a:solidFill>
                <a:latin typeface="Encode Sans"/>
                <a:ea typeface="Encode Sans"/>
                <a:cs typeface="Encode Sans"/>
                <a:sym typeface="Encode Sans"/>
              </a:rPr>
              <a:t>Alto nivel y bajo nivel</a:t>
            </a:r>
            <a:endParaRPr b="1" i="0" sz="2200" u="none" cap="none" strike="noStrike">
              <a:solidFill>
                <a:srgbClr val="FFFFFF"/>
              </a:solidFill>
              <a:latin typeface="Encode Sans"/>
              <a:ea typeface="Encode Sans"/>
              <a:cs typeface="Encode Sans"/>
              <a:sym typeface="Encode Sans"/>
            </a:endParaRPr>
          </a:p>
        </p:txBody>
      </p:sp>
      <p:pic>
        <p:nvPicPr>
          <p:cNvPr id="71" name="Google Shape;71;p3"/>
          <p:cNvPicPr preferRelativeResize="0"/>
          <p:nvPr/>
        </p:nvPicPr>
        <p:blipFill rotWithShape="1">
          <a:blip r:embed="rId3">
            <a:alphaModFix/>
          </a:blip>
          <a:srcRect b="0" l="0" r="0" t="0"/>
          <a:stretch/>
        </p:blipFill>
        <p:spPr>
          <a:xfrm>
            <a:off x="6055575" y="2009013"/>
            <a:ext cx="2949450" cy="165907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4"/>
          <p:cNvSpPr txBox="1"/>
          <p:nvPr/>
        </p:nvSpPr>
        <p:spPr>
          <a:xfrm>
            <a:off x="365250" y="1144725"/>
            <a:ext cx="6601200" cy="65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s-419" sz="2200" u="none" cap="none" strike="noStrike">
                <a:solidFill>
                  <a:srgbClr val="FFFFFF"/>
                </a:solidFill>
                <a:latin typeface="Encode Sans"/>
                <a:ea typeface="Encode Sans"/>
                <a:cs typeface="Encode Sans"/>
                <a:sym typeface="Encode Sans"/>
              </a:rPr>
              <a:t>Compiladores e intérpretes</a:t>
            </a:r>
            <a:endParaRPr b="1" i="0" sz="2200" u="none" cap="none" strike="noStrike">
              <a:solidFill>
                <a:srgbClr val="FFFFFF"/>
              </a:solidFill>
              <a:latin typeface="Encode Sans"/>
              <a:ea typeface="Encode Sans"/>
              <a:cs typeface="Encode Sans"/>
              <a:sym typeface="Encode Sans"/>
            </a:endParaRPr>
          </a:p>
        </p:txBody>
      </p:sp>
      <p:sp>
        <p:nvSpPr>
          <p:cNvPr id="77" name="Google Shape;77;p4"/>
          <p:cNvSpPr txBox="1"/>
          <p:nvPr/>
        </p:nvSpPr>
        <p:spPr>
          <a:xfrm>
            <a:off x="365250" y="1799025"/>
            <a:ext cx="4348500" cy="1913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0" i="0" lang="es-419" sz="1900" u="none" cap="none" strike="noStrike">
                <a:solidFill>
                  <a:srgbClr val="FFFFFF"/>
                </a:solidFill>
                <a:latin typeface="Encode Sans"/>
                <a:ea typeface="Encode Sans"/>
                <a:cs typeface="Encode Sans"/>
                <a:sym typeface="Encode Sans"/>
              </a:rPr>
              <a:t>Ya que las computadoras sólo entienden ceros y unos, hay dos tipos de programas encargados de transformar nuestro código en binario: los compiladores y los intérpretes.</a:t>
            </a:r>
            <a:endParaRPr b="0" i="0" sz="1900" u="none" cap="none" strike="noStrike">
              <a:solidFill>
                <a:srgbClr val="FFFFFF"/>
              </a:solidFill>
              <a:latin typeface="Encode Sans"/>
              <a:ea typeface="Encode Sans"/>
              <a:cs typeface="Encode Sans"/>
              <a:sym typeface="Encode Sans"/>
            </a:endParaRPr>
          </a:p>
        </p:txBody>
      </p:sp>
      <p:sp>
        <p:nvSpPr>
          <p:cNvPr id="78" name="Google Shape;78;p4"/>
          <p:cNvSpPr txBox="1"/>
          <p:nvPr/>
        </p:nvSpPr>
        <p:spPr>
          <a:xfrm>
            <a:off x="4713750" y="1214275"/>
            <a:ext cx="4348500" cy="325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900"/>
              <a:buFont typeface="Arial"/>
              <a:buNone/>
            </a:pPr>
            <a:r>
              <a:rPr b="1" i="0" lang="es-419" sz="1900" u="none" cap="none" strike="noStrike">
                <a:solidFill>
                  <a:srgbClr val="FFFFFF"/>
                </a:solidFill>
                <a:latin typeface="Encode Sans"/>
                <a:ea typeface="Encode Sans"/>
                <a:cs typeface="Encode Sans"/>
                <a:sym typeface="Encode Sans"/>
              </a:rPr>
              <a:t>Lenguajes compilados:</a:t>
            </a:r>
            <a:endParaRPr b="1" i="0" sz="19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900"/>
              <a:buFont typeface="Arial"/>
              <a:buNone/>
            </a:pPr>
            <a:r>
              <a:rPr b="0" i="0" lang="es-419" sz="1900" u="none" cap="none" strike="noStrike">
                <a:solidFill>
                  <a:srgbClr val="FFFFFF"/>
                </a:solidFill>
                <a:latin typeface="Encode Sans"/>
                <a:ea typeface="Encode Sans"/>
                <a:cs typeface="Encode Sans"/>
                <a:sym typeface="Encode Sans"/>
              </a:rPr>
              <a:t>Primero se compila el código, generando un archivo con binarios, luego se ejecuta.</a:t>
            </a:r>
            <a:endParaRPr b="0" i="0" sz="19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900"/>
              <a:buFont typeface="Arial"/>
              <a:buNone/>
            </a:pPr>
            <a:r>
              <a:t/>
            </a:r>
            <a:endParaRPr b="0" i="0" sz="19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1900"/>
              <a:buFont typeface="Arial"/>
              <a:buNone/>
            </a:pPr>
            <a:r>
              <a:rPr b="1" i="0" lang="es-419" sz="1900" u="none" cap="none" strike="noStrike">
                <a:solidFill>
                  <a:schemeClr val="lt1"/>
                </a:solidFill>
                <a:latin typeface="Encode Sans"/>
                <a:ea typeface="Encode Sans"/>
                <a:cs typeface="Encode Sans"/>
                <a:sym typeface="Encode Sans"/>
              </a:rPr>
              <a:t>Lenguajes interpretados:</a:t>
            </a:r>
            <a:endParaRPr b="1" i="0" sz="1900" u="none" cap="none" strike="noStrike">
              <a:solidFill>
                <a:schemeClr val="lt1"/>
              </a:solidFill>
              <a:latin typeface="Encode Sans"/>
              <a:ea typeface="Encode Sans"/>
              <a:cs typeface="Encode Sans"/>
              <a:sym typeface="Encode Sans"/>
            </a:endParaRPr>
          </a:p>
          <a:p>
            <a:pPr indent="0" lvl="0" marL="0" marR="0" rtl="0" algn="l">
              <a:lnSpc>
                <a:spcPct val="100000"/>
              </a:lnSpc>
              <a:spcBef>
                <a:spcPts val="0"/>
              </a:spcBef>
              <a:spcAft>
                <a:spcPts val="0"/>
              </a:spcAft>
              <a:buClr>
                <a:schemeClr val="dk1"/>
              </a:buClr>
              <a:buSzPts val="1100"/>
              <a:buFont typeface="Arial"/>
              <a:buNone/>
            </a:pPr>
            <a:r>
              <a:rPr b="0" i="0" lang="es-419" sz="1900" u="none" cap="none" strike="noStrike">
                <a:solidFill>
                  <a:schemeClr val="lt1"/>
                </a:solidFill>
                <a:latin typeface="Encode Sans"/>
                <a:ea typeface="Encode Sans"/>
                <a:cs typeface="Encode Sans"/>
                <a:sym typeface="Encode Sans"/>
              </a:rPr>
              <a:t>El código se traduce al mismo tiempo que se ejecuta. El intérprete lee línea por línea el código para ejecutarlo.</a:t>
            </a:r>
            <a:endParaRPr b="0" i="0" sz="1900" u="none" cap="none" strike="noStrike">
              <a:solidFill>
                <a:schemeClr val="lt1"/>
              </a:solidFill>
              <a:latin typeface="Encode Sans"/>
              <a:ea typeface="Encode Sans"/>
              <a:cs typeface="Encode Sans"/>
              <a:sym typeface="Encode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5"/>
          <p:cNvPicPr preferRelativeResize="0"/>
          <p:nvPr/>
        </p:nvPicPr>
        <p:blipFill rotWithShape="1">
          <a:blip r:embed="rId3">
            <a:alphaModFix/>
          </a:blip>
          <a:srcRect b="0" l="0" r="0" t="0"/>
          <a:stretch/>
        </p:blipFill>
        <p:spPr>
          <a:xfrm>
            <a:off x="1317113" y="1148925"/>
            <a:ext cx="6509775" cy="3665001"/>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6"/>
          <p:cNvSpPr txBox="1"/>
          <p:nvPr/>
        </p:nvSpPr>
        <p:spPr>
          <a:xfrm>
            <a:off x="365250" y="1144725"/>
            <a:ext cx="6601200" cy="65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s-419" sz="2200" u="none" cap="none" strike="noStrike">
                <a:solidFill>
                  <a:srgbClr val="FFFFFF"/>
                </a:solidFill>
                <a:latin typeface="Encode Sans"/>
                <a:ea typeface="Encode Sans"/>
                <a:cs typeface="Encode Sans"/>
                <a:sym typeface="Encode Sans"/>
              </a:rPr>
              <a:t>Ejemplos de lenguajes:</a:t>
            </a:r>
            <a:endParaRPr b="1" i="0" sz="2200" u="none" cap="none" strike="noStrike">
              <a:solidFill>
                <a:srgbClr val="FFFFFF"/>
              </a:solidFill>
              <a:latin typeface="Encode Sans"/>
              <a:ea typeface="Encode Sans"/>
              <a:cs typeface="Encode Sans"/>
              <a:sym typeface="Encode Sans"/>
            </a:endParaRPr>
          </a:p>
        </p:txBody>
      </p:sp>
      <p:sp>
        <p:nvSpPr>
          <p:cNvPr id="89" name="Google Shape;89;p6"/>
          <p:cNvSpPr txBox="1"/>
          <p:nvPr/>
        </p:nvSpPr>
        <p:spPr>
          <a:xfrm>
            <a:off x="1519875" y="1799025"/>
            <a:ext cx="1818900" cy="65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s-419" sz="2200" u="none" cap="none" strike="noStrike">
                <a:solidFill>
                  <a:srgbClr val="FFFFFF"/>
                </a:solidFill>
                <a:latin typeface="Encode Sans"/>
                <a:ea typeface="Encode Sans"/>
                <a:cs typeface="Encode Sans"/>
                <a:sym typeface="Encode Sans"/>
              </a:rPr>
              <a:t>Compilados</a:t>
            </a:r>
            <a:endParaRPr b="1" i="0" sz="22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FFFFFF"/>
              </a:solidFill>
              <a:latin typeface="Encode Sans"/>
              <a:ea typeface="Encode Sans"/>
              <a:cs typeface="Encode Sans"/>
              <a:sym typeface="Encode Sans"/>
            </a:endParaRPr>
          </a:p>
          <a:p>
            <a:pPr indent="-368300" lvl="0" marL="457200" marR="0" rtl="0" algn="l">
              <a:lnSpc>
                <a:spcPct val="100000"/>
              </a:lnSpc>
              <a:spcBef>
                <a:spcPts val="0"/>
              </a:spcBef>
              <a:spcAft>
                <a:spcPts val="0"/>
              </a:spcAft>
              <a:buClr>
                <a:srgbClr val="FFFFFF"/>
              </a:buClr>
              <a:buSzPts val="2200"/>
              <a:buFont typeface="Encode Sans"/>
              <a:buChar char="●"/>
            </a:pPr>
            <a:r>
              <a:rPr b="1" i="0" lang="es-419" sz="2200" u="none" cap="none" strike="noStrike">
                <a:solidFill>
                  <a:srgbClr val="FFFFFF"/>
                </a:solidFill>
                <a:latin typeface="Encode Sans"/>
                <a:ea typeface="Encode Sans"/>
                <a:cs typeface="Encode Sans"/>
                <a:sym typeface="Encode Sans"/>
              </a:rPr>
              <a:t>C</a:t>
            </a:r>
            <a:endParaRPr b="1" i="0" sz="2200" u="none" cap="none" strike="noStrike">
              <a:solidFill>
                <a:srgbClr val="FFFFFF"/>
              </a:solidFill>
              <a:latin typeface="Encode Sans"/>
              <a:ea typeface="Encode Sans"/>
              <a:cs typeface="Encode Sans"/>
              <a:sym typeface="Encode Sans"/>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FFFFFF"/>
              </a:solidFill>
              <a:latin typeface="Encode Sans"/>
              <a:ea typeface="Encode Sans"/>
              <a:cs typeface="Encode Sans"/>
              <a:sym typeface="Encode Sans"/>
            </a:endParaRPr>
          </a:p>
          <a:p>
            <a:pPr indent="-368300" lvl="0" marL="457200" marR="0" rtl="0" algn="l">
              <a:lnSpc>
                <a:spcPct val="100000"/>
              </a:lnSpc>
              <a:spcBef>
                <a:spcPts val="0"/>
              </a:spcBef>
              <a:spcAft>
                <a:spcPts val="0"/>
              </a:spcAft>
              <a:buClr>
                <a:srgbClr val="FFFFFF"/>
              </a:buClr>
              <a:buSzPts val="2200"/>
              <a:buFont typeface="Encode Sans"/>
              <a:buChar char="●"/>
            </a:pPr>
            <a:r>
              <a:rPr b="1" i="0" lang="es-419" sz="2200" u="none" cap="none" strike="noStrike">
                <a:solidFill>
                  <a:srgbClr val="FFFFFF"/>
                </a:solidFill>
                <a:latin typeface="Encode Sans"/>
                <a:ea typeface="Encode Sans"/>
                <a:cs typeface="Encode Sans"/>
                <a:sym typeface="Encode Sans"/>
              </a:rPr>
              <a:t>C#</a:t>
            </a:r>
            <a:endParaRPr b="1" i="0" sz="2200" u="none" cap="none" strike="noStrike">
              <a:solidFill>
                <a:srgbClr val="FFFFFF"/>
              </a:solidFill>
              <a:latin typeface="Encode Sans"/>
              <a:ea typeface="Encode Sans"/>
              <a:cs typeface="Encode Sans"/>
              <a:sym typeface="Encode Sans"/>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FFFFFF"/>
              </a:solidFill>
              <a:latin typeface="Encode Sans"/>
              <a:ea typeface="Encode Sans"/>
              <a:cs typeface="Encode Sans"/>
              <a:sym typeface="Encode Sans"/>
            </a:endParaRPr>
          </a:p>
          <a:p>
            <a:pPr indent="-368300" lvl="0" marL="457200" marR="0" rtl="0" algn="l">
              <a:lnSpc>
                <a:spcPct val="100000"/>
              </a:lnSpc>
              <a:spcBef>
                <a:spcPts val="0"/>
              </a:spcBef>
              <a:spcAft>
                <a:spcPts val="0"/>
              </a:spcAft>
              <a:buClr>
                <a:srgbClr val="FFFFFF"/>
              </a:buClr>
              <a:buSzPts val="2200"/>
              <a:buFont typeface="Encode Sans"/>
              <a:buChar char="●"/>
            </a:pPr>
            <a:r>
              <a:rPr b="1" i="0" lang="es-419" sz="2200" u="none" cap="none" strike="noStrike">
                <a:solidFill>
                  <a:srgbClr val="FFFFFF"/>
                </a:solidFill>
                <a:latin typeface="Encode Sans"/>
                <a:ea typeface="Encode Sans"/>
                <a:cs typeface="Encode Sans"/>
                <a:sym typeface="Encode Sans"/>
              </a:rPr>
              <a:t>Go</a:t>
            </a:r>
            <a:endParaRPr b="1" i="0" sz="2200" u="none" cap="none" strike="noStrike">
              <a:solidFill>
                <a:srgbClr val="FFFFFF"/>
              </a:solidFill>
              <a:latin typeface="Encode Sans"/>
              <a:ea typeface="Encode Sans"/>
              <a:cs typeface="Encode Sans"/>
              <a:sym typeface="Encode Sans"/>
            </a:endParaRPr>
          </a:p>
        </p:txBody>
      </p:sp>
      <p:sp>
        <p:nvSpPr>
          <p:cNvPr id="90" name="Google Shape;90;p6"/>
          <p:cNvSpPr txBox="1"/>
          <p:nvPr/>
        </p:nvSpPr>
        <p:spPr>
          <a:xfrm>
            <a:off x="5142650" y="1799025"/>
            <a:ext cx="2088900" cy="65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200"/>
              <a:buFont typeface="Arial"/>
              <a:buNone/>
            </a:pPr>
            <a:r>
              <a:rPr b="1" i="0" lang="es-419" sz="2200" u="none" cap="none" strike="noStrike">
                <a:solidFill>
                  <a:srgbClr val="FFFFFF"/>
                </a:solidFill>
                <a:latin typeface="Encode Sans"/>
                <a:ea typeface="Encode Sans"/>
                <a:cs typeface="Encode Sans"/>
                <a:sym typeface="Encode Sans"/>
              </a:rPr>
              <a:t>Interpretados</a:t>
            </a:r>
            <a:endParaRPr b="1" i="0" sz="2200" u="none" cap="none" strike="noStrike">
              <a:solidFill>
                <a:srgbClr val="FFFFFF"/>
              </a:solidFill>
              <a:latin typeface="Encode Sans"/>
              <a:ea typeface="Encode Sans"/>
              <a:cs typeface="Encode Sans"/>
              <a:sym typeface="Encode Sans"/>
            </a:endParaRPr>
          </a:p>
          <a:p>
            <a:pPr indent="0" lvl="0" marL="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FFFFFF"/>
              </a:solidFill>
              <a:latin typeface="Encode Sans"/>
              <a:ea typeface="Encode Sans"/>
              <a:cs typeface="Encode Sans"/>
              <a:sym typeface="Encode Sans"/>
            </a:endParaRPr>
          </a:p>
          <a:p>
            <a:pPr indent="-368300" lvl="0" marL="457200" marR="0" rtl="0" algn="l">
              <a:lnSpc>
                <a:spcPct val="100000"/>
              </a:lnSpc>
              <a:spcBef>
                <a:spcPts val="0"/>
              </a:spcBef>
              <a:spcAft>
                <a:spcPts val="0"/>
              </a:spcAft>
              <a:buClr>
                <a:srgbClr val="FFFFFF"/>
              </a:buClr>
              <a:buSzPts val="2200"/>
              <a:buFont typeface="Encode Sans"/>
              <a:buChar char="●"/>
            </a:pPr>
            <a:r>
              <a:rPr b="1" i="0" lang="es-419" sz="2200" u="none" cap="none" strike="noStrike">
                <a:solidFill>
                  <a:srgbClr val="FFFFFF"/>
                </a:solidFill>
                <a:latin typeface="Encode Sans"/>
                <a:ea typeface="Encode Sans"/>
                <a:cs typeface="Encode Sans"/>
                <a:sym typeface="Encode Sans"/>
              </a:rPr>
              <a:t>Python</a:t>
            </a:r>
            <a:endParaRPr b="1" i="0" sz="2200" u="none" cap="none" strike="noStrike">
              <a:solidFill>
                <a:srgbClr val="FFFFFF"/>
              </a:solidFill>
              <a:latin typeface="Encode Sans"/>
              <a:ea typeface="Encode Sans"/>
              <a:cs typeface="Encode Sans"/>
              <a:sym typeface="Encode Sans"/>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FFFFFF"/>
              </a:solidFill>
              <a:latin typeface="Encode Sans"/>
              <a:ea typeface="Encode Sans"/>
              <a:cs typeface="Encode Sans"/>
              <a:sym typeface="Encode Sans"/>
            </a:endParaRPr>
          </a:p>
          <a:p>
            <a:pPr indent="-368300" lvl="0" marL="457200" marR="0" rtl="0" algn="l">
              <a:lnSpc>
                <a:spcPct val="100000"/>
              </a:lnSpc>
              <a:spcBef>
                <a:spcPts val="0"/>
              </a:spcBef>
              <a:spcAft>
                <a:spcPts val="0"/>
              </a:spcAft>
              <a:buClr>
                <a:srgbClr val="FFFFFF"/>
              </a:buClr>
              <a:buSzPts val="2200"/>
              <a:buFont typeface="Encode Sans"/>
              <a:buChar char="●"/>
            </a:pPr>
            <a:r>
              <a:rPr b="1" i="0" lang="es-419" sz="2200" u="none" cap="none" strike="noStrike">
                <a:solidFill>
                  <a:srgbClr val="FFFFFF"/>
                </a:solidFill>
                <a:latin typeface="Encode Sans"/>
                <a:ea typeface="Encode Sans"/>
                <a:cs typeface="Encode Sans"/>
                <a:sym typeface="Encode Sans"/>
              </a:rPr>
              <a:t>JavaScript</a:t>
            </a:r>
            <a:endParaRPr b="1" i="0" sz="2200" u="none" cap="none" strike="noStrike">
              <a:solidFill>
                <a:srgbClr val="FFFFFF"/>
              </a:solidFill>
              <a:latin typeface="Encode Sans"/>
              <a:ea typeface="Encode Sans"/>
              <a:cs typeface="Encode Sans"/>
              <a:sym typeface="Encode Sans"/>
            </a:endParaRPr>
          </a:p>
          <a:p>
            <a:pPr indent="0" lvl="0" marL="457200" marR="0" rtl="0" algn="l">
              <a:lnSpc>
                <a:spcPct val="100000"/>
              </a:lnSpc>
              <a:spcBef>
                <a:spcPts val="0"/>
              </a:spcBef>
              <a:spcAft>
                <a:spcPts val="0"/>
              </a:spcAft>
              <a:buClr>
                <a:srgbClr val="000000"/>
              </a:buClr>
              <a:buSzPts val="2200"/>
              <a:buFont typeface="Arial"/>
              <a:buNone/>
            </a:pPr>
            <a:r>
              <a:t/>
            </a:r>
            <a:endParaRPr b="1" i="0" sz="2200" u="none" cap="none" strike="noStrike">
              <a:solidFill>
                <a:srgbClr val="FFFFFF"/>
              </a:solidFill>
              <a:latin typeface="Encode Sans"/>
              <a:ea typeface="Encode Sans"/>
              <a:cs typeface="Encode Sans"/>
              <a:sym typeface="Encode Sans"/>
            </a:endParaRPr>
          </a:p>
          <a:p>
            <a:pPr indent="-368300" lvl="0" marL="457200" marR="0" rtl="0" algn="l">
              <a:lnSpc>
                <a:spcPct val="100000"/>
              </a:lnSpc>
              <a:spcBef>
                <a:spcPts val="0"/>
              </a:spcBef>
              <a:spcAft>
                <a:spcPts val="0"/>
              </a:spcAft>
              <a:buClr>
                <a:srgbClr val="FFFFFF"/>
              </a:buClr>
              <a:buSzPts val="2200"/>
              <a:buFont typeface="Encode Sans"/>
              <a:buChar char="●"/>
            </a:pPr>
            <a:r>
              <a:rPr b="1" i="0" lang="es-419" sz="2200" u="none" cap="none" strike="noStrike">
                <a:solidFill>
                  <a:srgbClr val="FFFFFF"/>
                </a:solidFill>
                <a:latin typeface="Encode Sans"/>
                <a:ea typeface="Encode Sans"/>
                <a:cs typeface="Encode Sans"/>
                <a:sym typeface="Encode Sans"/>
              </a:rPr>
              <a:t>Ruby</a:t>
            </a:r>
            <a:endParaRPr b="1" i="0" sz="2200" u="none" cap="none" strike="noStrike">
              <a:solidFill>
                <a:srgbClr val="FFFFFF"/>
              </a:solidFill>
              <a:latin typeface="Encode Sans"/>
              <a:ea typeface="Encode Sans"/>
              <a:cs typeface="Encode Sans"/>
              <a:sym typeface="Encode Sans"/>
            </a:endParaRPr>
          </a:p>
        </p:txBody>
      </p:sp>
      <p:pic>
        <p:nvPicPr>
          <p:cNvPr id="91" name="Google Shape;91;p6"/>
          <p:cNvPicPr preferRelativeResize="0"/>
          <p:nvPr/>
        </p:nvPicPr>
        <p:blipFill rotWithShape="1">
          <a:blip r:embed="rId3">
            <a:alphaModFix/>
          </a:blip>
          <a:srcRect b="0" l="0" r="0" t="0"/>
          <a:stretch/>
        </p:blipFill>
        <p:spPr>
          <a:xfrm>
            <a:off x="2465650" y="3810552"/>
            <a:ext cx="530550" cy="530550"/>
          </a:xfrm>
          <a:prstGeom prst="rect">
            <a:avLst/>
          </a:prstGeom>
          <a:noFill/>
          <a:ln>
            <a:noFill/>
          </a:ln>
        </p:spPr>
      </p:pic>
      <p:pic>
        <p:nvPicPr>
          <p:cNvPr id="92" name="Google Shape;92;p6"/>
          <p:cNvPicPr preferRelativeResize="0"/>
          <p:nvPr/>
        </p:nvPicPr>
        <p:blipFill rotWithShape="1">
          <a:blip r:embed="rId4">
            <a:alphaModFix/>
          </a:blip>
          <a:srcRect b="0" l="0" r="0" t="0"/>
          <a:stretch/>
        </p:blipFill>
        <p:spPr>
          <a:xfrm>
            <a:off x="2550625" y="3167220"/>
            <a:ext cx="360600" cy="404830"/>
          </a:xfrm>
          <a:prstGeom prst="rect">
            <a:avLst/>
          </a:prstGeom>
          <a:noFill/>
          <a:ln>
            <a:noFill/>
          </a:ln>
        </p:spPr>
      </p:pic>
      <p:pic>
        <p:nvPicPr>
          <p:cNvPr id="93" name="Google Shape;93;p6"/>
          <p:cNvPicPr preferRelativeResize="0"/>
          <p:nvPr/>
        </p:nvPicPr>
        <p:blipFill rotWithShape="1">
          <a:blip r:embed="rId5">
            <a:alphaModFix/>
          </a:blip>
          <a:srcRect b="0" l="0" r="0" t="0"/>
          <a:stretch/>
        </p:blipFill>
        <p:spPr>
          <a:xfrm>
            <a:off x="2550625" y="2516588"/>
            <a:ext cx="360605" cy="412125"/>
          </a:xfrm>
          <a:prstGeom prst="rect">
            <a:avLst/>
          </a:prstGeom>
          <a:noFill/>
          <a:ln>
            <a:noFill/>
          </a:ln>
        </p:spPr>
      </p:pic>
      <p:pic>
        <p:nvPicPr>
          <p:cNvPr id="94" name="Google Shape;94;p6"/>
          <p:cNvPicPr preferRelativeResize="0"/>
          <p:nvPr/>
        </p:nvPicPr>
        <p:blipFill rotWithShape="1">
          <a:blip r:embed="rId6">
            <a:alphaModFix/>
          </a:blip>
          <a:srcRect b="0" l="0" r="0" t="0"/>
          <a:stretch/>
        </p:blipFill>
        <p:spPr>
          <a:xfrm>
            <a:off x="6785987" y="2499860"/>
            <a:ext cx="445574" cy="445606"/>
          </a:xfrm>
          <a:prstGeom prst="rect">
            <a:avLst/>
          </a:prstGeom>
          <a:noFill/>
          <a:ln>
            <a:noFill/>
          </a:ln>
        </p:spPr>
      </p:pic>
      <p:pic>
        <p:nvPicPr>
          <p:cNvPr id="95" name="Google Shape;95;p6"/>
          <p:cNvPicPr preferRelativeResize="0"/>
          <p:nvPr/>
        </p:nvPicPr>
        <p:blipFill rotWithShape="1">
          <a:blip r:embed="rId7">
            <a:alphaModFix/>
          </a:blip>
          <a:srcRect b="0" l="0" r="0" t="0"/>
          <a:stretch/>
        </p:blipFill>
        <p:spPr>
          <a:xfrm>
            <a:off x="7109025" y="3167225"/>
            <a:ext cx="404825" cy="404825"/>
          </a:xfrm>
          <a:prstGeom prst="rect">
            <a:avLst/>
          </a:prstGeom>
          <a:noFill/>
          <a:ln>
            <a:noFill/>
          </a:ln>
        </p:spPr>
      </p:pic>
      <p:pic>
        <p:nvPicPr>
          <p:cNvPr id="96" name="Google Shape;96;p6"/>
          <p:cNvPicPr preferRelativeResize="0"/>
          <p:nvPr/>
        </p:nvPicPr>
        <p:blipFill rotWithShape="1">
          <a:blip r:embed="rId8">
            <a:alphaModFix/>
          </a:blip>
          <a:srcRect b="0" l="0" r="0" t="0"/>
          <a:stretch/>
        </p:blipFill>
        <p:spPr>
          <a:xfrm>
            <a:off x="6504400" y="3917626"/>
            <a:ext cx="360600" cy="360600"/>
          </a:xfrm>
          <a:prstGeom prst="rect">
            <a:avLst/>
          </a:prstGeom>
          <a:noFill/>
          <a:ln>
            <a:noFill/>
          </a:ln>
        </p:spPr>
      </p:pic>
      <p:sp>
        <p:nvSpPr>
          <p:cNvPr id="97" name="Google Shape;97;p6"/>
          <p:cNvSpPr txBox="1"/>
          <p:nvPr/>
        </p:nvSpPr>
        <p:spPr>
          <a:xfrm>
            <a:off x="7959650" y="4445750"/>
            <a:ext cx="1350000" cy="318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i="0" lang="es-419" sz="1800" u="sng" cap="none" strike="noStrike">
                <a:solidFill>
                  <a:schemeClr val="lt1"/>
                </a:solidFill>
                <a:latin typeface="Encode Sans"/>
                <a:ea typeface="Encode Sans"/>
                <a:cs typeface="Encode Sans"/>
                <a:sym typeface="Encode Sans"/>
                <a:hlinkClick r:id="rId9">
                  <a:extLst>
                    <a:ext uri="{A12FA001-AC4F-418D-AE19-62706E023703}">
                      <ahyp:hlinkClr val="tx"/>
                    </a:ext>
                  </a:extLst>
                </a:hlinkClick>
              </a:rPr>
              <a:t>más info</a:t>
            </a:r>
            <a:endParaRPr b="1" i="0" sz="1800" u="sng" cap="none" strike="noStrike">
              <a:solidFill>
                <a:schemeClr val="lt1"/>
              </a:solidFill>
              <a:latin typeface="Encode Sans"/>
              <a:ea typeface="Encode Sans"/>
              <a:cs typeface="Encode Sans"/>
              <a:sym typeface="Encode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