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Encode Sans"/>
      <p:regular r:id="rId25"/>
      <p:bold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Encode Sans ExtraBold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iaxWeJc7B5qyqNznC7e2jBSkmg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Germán Scarafilo"/>
  <p:cmAuthor clrIdx="1" id="1" initials="" lastIdx="1" name="Renato Na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EncodeSans-bold.fntdata"/><Relationship Id="rId25" Type="http://schemas.openxmlformats.org/officeDocument/2006/relationships/font" Target="fonts/EncodeSans-regular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7.xml"/><Relationship Id="rId35" Type="http://schemas.openxmlformats.org/officeDocument/2006/relationships/font" Target="fonts/EncodeSansExtraBold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24T23:42:17.237">
    <p:pos x="425" y="1218"/>
    <p:text>@l.tulis@sistemas-utnfra.com.ar quedo raro el contraste con el negro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gFClR8o"/>
      </p:ext>
    </p:extLst>
  </p:cm>
  <p:cm authorId="0" idx="2" dt="2024-08-24T23:42:17.237">
    <p:pos x="425" y="1218"/>
    <p:text>El negro de las letras y del color de fondo...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dyoW-jY"/>
      </p:ext>
    </p:extLst>
  </p:cm>
  <p:cm authorId="1" idx="1" dt="2024-08-22T22:08:08.219">
    <p:pos x="425" y="1218"/>
    <p:text>No entendí que quisiste decir jaja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dyoW-jU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15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15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</a:t>
            </a: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ipos de datos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15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yXUAqBo2WFE" TargetMode="External"/><Relationship Id="rId4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878775" y="2058125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Variables y </a:t>
            </a: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Tipos de datos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6729" l="0" r="0" t="0"/>
          <a:stretch/>
        </p:blipFill>
        <p:spPr>
          <a:xfrm>
            <a:off x="4191975" y="1470925"/>
            <a:ext cx="4484700" cy="2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/>
        </p:nvSpPr>
        <p:spPr>
          <a:xfrm>
            <a:off x="17816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Booleanos: tipo de bool</a:t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675000" y="19340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 un tipo de dato que permite almacenar dos valores </a:t>
            </a:r>
            <a:r>
              <a:rPr b="1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True </a:t>
            </a: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</a:t>
            </a:r>
            <a:r>
              <a:rPr b="1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25" y="2980494"/>
            <a:ext cx="2228950" cy="974250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/>
        </p:nvSpPr>
        <p:spPr>
          <a:xfrm>
            <a:off x="1088400" y="989675"/>
            <a:ext cx="7152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Cadenas de caracteres: tipo str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675000" y="1652375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Los strings son un tipo de dato que permite almacenar secuencias de caracteres.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crear una, es necesario incluir el texto entre comillas.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3332100"/>
            <a:ext cx="5200650" cy="1276350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/>
        </p:nvSpPr>
        <p:spPr>
          <a:xfrm>
            <a:off x="1317000" y="832300"/>
            <a:ext cx="6510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Casting</a:t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561150" y="1487925"/>
            <a:ext cx="80217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Hacer un cast significa convertir un tipo de dato a otro. En Python es posible convertir a string con str(),  a entero con int() y a flotante con float()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675000" y="2571750"/>
            <a:ext cx="8580900" cy="1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500" y="2689653"/>
            <a:ext cx="6150644" cy="1985697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1317000" y="931700"/>
            <a:ext cx="6510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419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Mutabilidad/Inmutabilidad de las variables</a:t>
            </a:r>
            <a:endParaRPr b="1" i="0" sz="3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1688" y="2196450"/>
            <a:ext cx="4920625" cy="25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1317000" y="931700"/>
            <a:ext cx="65100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-419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Mutabilidad/Inmutabilidad de las variables</a:t>
            </a:r>
            <a:endParaRPr b="1" i="0" sz="3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En este vídeo te explico un concepto muy importante el cual también es aplicable a varios lenguajes de programación. Estoy hablando de los tipos de datos mutables e inmutables.&#10;&#10;Instagram: pildoras_de_programacion&#10;Tiktok: pil_programacion&#10;Facebook: facebook.com/pildorasprogramacion&#10;Youtube: youtube.com/@pildorasdeprogramacion" id="142" name="Google Shape;142;p14" title="Python desde cero 13: mutabilidad e inmutabilida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350" y="2269550"/>
            <a:ext cx="4202975" cy="23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1781600" y="1163600"/>
            <a:ext cx="5408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es una variable?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75000" y="20061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algunos lenguajes una variable se puede entender como una especie de contenedor en el cual guardar un valor de un tipo en particular, por ejemplo, un valor numérico.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463" y="3480300"/>
            <a:ext cx="3228975" cy="4286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1781600" y="1163600"/>
            <a:ext cx="5408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es una variable?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675000" y="20061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… pero en Python las variables son "etiquetas" que permiten hacer referencia a los datos (que se guardan en unas "cajas" llamadas objetos).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cada dato que aparece en un programa, Python crea un objeto que lo contiene.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732975" y="1260675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objeto tiene: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s-419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identificador único</a:t>
            </a: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(un número entero, distinto para cada objeto). El identificador permite a Python referirse al objeto sin ambigüedades.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s-419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tipo de dato</a:t>
            </a: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(entero, decimal, cadena de caracteres, etc.). El tipo de dato permite saber a Python qué operaciones pueden hacerse con el dato.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s-419" sz="2000" u="sng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valor</a:t>
            </a: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(el propio dato).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17816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es un tipo de dato?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675000" y="20061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Todos los valores que aparecen en un programa tienen un tipo.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tipo de información se almacena de forma distinta, por lo que existen diferentes tipos de variables para cada tipo de información.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/>
        </p:nvSpPr>
        <p:spPr>
          <a:xfrm>
            <a:off x="17816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es un tipo de dato?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675000" y="19340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Algunos lenguajes de programación (C, C++, Java, etc) exigen que antes de utilizar una variable se defina el tipo de información que se va a guardar en esa variable.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Otros lenguajes de programación (Python, PHP, etc.) no lo exigen y es el intérprete del lenguaje el que decide el tipo de variable a utilizar en el momento que se guarda la información.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/>
        </p:nvSpPr>
        <p:spPr>
          <a:xfrm>
            <a:off x="17816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Definir una variable</a:t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675000" y="19340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Las variables en Python se crean cuando se definen por primera vez, es decir, cuando se les asigna un valor por primera vez.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asignar un valor a una variable se utiliza el operador de igualdad (=). A la izquierda de la igualdad se escribe el nombre de la variable y a la derecha el valor que se quiere dar a la variable.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/>
        </p:nvSpPr>
        <p:spPr>
          <a:xfrm>
            <a:off x="17816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Enteros: tipo int</a:t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675000" y="19340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representar números enteros, es decir, positivos y negativos no decimales.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highlight>
                <a:srgbClr val="EAD1D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463" y="3117969"/>
            <a:ext cx="4791075" cy="923925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1773200" y="1163600"/>
            <a:ext cx="58227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Flotantes: tipo float </a:t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675000" y="1934000"/>
            <a:ext cx="7794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Permite representar un números positivo o negativo con decimales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4CCC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300" y="3057668"/>
            <a:ext cx="5143500" cy="942975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