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ncode Sans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Encode Sans ExtraBold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014E53-7528-453C-9086-C2560AEA0712}">
  <a:tblStyle styleId="{9D014E53-7528-453C-9086-C2560AEA0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EncodeSans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EncodeSans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font" Target="fonts/EncodeSans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2fa0540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2fa0540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2fa0540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2fa0540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e8254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e8254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665085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0665085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66508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66508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66a2d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66a2d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66a2d2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66a2d2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66a2d2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66a2d2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sz="18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Operadores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Nani Renato - Tulis Curra Luis</a:t>
            </a:r>
            <a:endParaRPr sz="8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870500" y="1892450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Operadores        básicos</a:t>
            </a:r>
            <a:endParaRPr b="1" sz="33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425" y="1526475"/>
            <a:ext cx="4655499" cy="236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8525" y="1678425"/>
            <a:ext cx="600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Operadores aritméticos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 b="1" sz="33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Los operadores aritméticos se utilizan con valores numéricos para realizar operaciones matemáticas comunes.</a:t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675" y="1678425"/>
            <a:ext cx="2547700" cy="2116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41650" y="905400"/>
            <a:ext cx="8957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  OPERADOR                                  DESCRIPCIÓN                                                USO</a:t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 </a:t>
            </a:r>
            <a:b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21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427938" y="13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{9D014E53-7528-453C-9086-C2560AEA0712}</a:tableStyleId>
              </a:tblPr>
              <a:tblGrid>
                <a:gridCol w="1072525"/>
                <a:gridCol w="5878325"/>
                <a:gridCol w="1570225"/>
              </a:tblGrid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adición entre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+ 3 = 19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sustracción entre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16 - 3 = 13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*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multiplicación entre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* 3 = 48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división entre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/ 3 = 5.33…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módulo entre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16 % 3  = 1</a:t>
                      </a:r>
                      <a:endParaRPr sz="16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/>
                </a:tc>
              </a:tr>
              <a:tr h="47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//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una división entera </a:t>
                      </a: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entre</a:t>
                      </a: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los operandos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// 3 = 5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61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**</a:t>
                      </a:r>
                      <a:endParaRPr sz="21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Realiza la potencia de los operandos</a:t>
                      </a:r>
                      <a:endParaRPr sz="12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 ** 3 = 4096</a:t>
                      </a:r>
                      <a:endParaRPr sz="16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08525" y="1333275"/>
            <a:ext cx="600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Operadores relacionales: </a:t>
            </a:r>
            <a:endParaRPr b="1" sz="33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 operador relacional se emplea para comparar y establecer la relación entre ellos. Devuelve un valor booleano (true o false) basado en la condición.</a:t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724" y="1577999"/>
            <a:ext cx="2172100" cy="187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41650" y="905400"/>
            <a:ext cx="89571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  OPERADOR                          DESCRIPCIÓN                                         USO</a:t>
            </a:r>
            <a:endParaRPr sz="21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 </a:t>
            </a:r>
            <a:b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21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27938" y="13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{9D014E53-7528-453C-9086-C2560AEA0712}</a:tableStyleId>
              </a:tblPr>
              <a:tblGrid>
                <a:gridCol w="1072525"/>
                <a:gridCol w="5878325"/>
                <a:gridCol w="1570225"/>
              </a:tblGrid>
              <a:tr h="51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el operador de la izquierda es mayor que el operador de la derecha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&gt; 3   True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&lt;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el operador de la derecha es mayor que el operador de la izquierda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&lt; 3   False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ambos operandos son iguales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== 3   False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&gt;=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el operador de la izquierda es mayor o igual que el operador de la derecha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&gt;= 3  True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&lt;=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el operador de la derecha es mayor o igual que el operador de la izquierda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&lt;= 3   False</a:t>
                      </a:r>
                      <a:endParaRPr sz="1800">
                        <a:solidFill>
                          <a:schemeClr val="lt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!=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ambos operandos no son iguales</a:t>
                      </a:r>
                      <a:endParaRPr sz="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 != 3   True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45675" y="991375"/>
            <a:ext cx="86280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Operadores Lógicos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 b="1" sz="33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3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Se utiliza un operador lógico para tomar una decisión basada en múltiples condiciones</a:t>
            </a:r>
            <a:r>
              <a:rPr lang="es-419" sz="2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.</a:t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67775" y="2627575"/>
            <a:ext cx="838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1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OPERADOR                       DESCRIPCIÓN                                    USO</a:t>
            </a:r>
            <a:endParaRPr sz="21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267775" y="31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{9D014E53-7528-453C-9086-C2560AEA0712}</a:tableStyleId>
              </a:tblPr>
              <a:tblGrid>
                <a:gridCol w="1933025"/>
                <a:gridCol w="4736875"/>
                <a:gridCol w="2107425"/>
              </a:tblGrid>
              <a:tr h="41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and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ambos operandos son 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 </a:t>
                      </a: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and 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alguno de los </a:t>
                      </a: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operandos</a:t>
                      </a: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es 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 or b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not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6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Devuelve True si el operando es False y viceversa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9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not 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20700" y="1102775"/>
            <a:ext cx="600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Operadores de Asignación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 b="1" sz="33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23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Se utiliza un operador de asignación para asignar valores a una variable. Esto generalmente se combina con otros operadores (como aritmética, bit a bit) donde la operación se realiza en los operandos y el resultado se asigna al operando izquierdo.</a:t>
            </a:r>
            <a:endParaRPr sz="23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863" y="1908612"/>
            <a:ext cx="2252225" cy="193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0"/>
          <p:cNvGraphicFramePr/>
          <p:nvPr/>
        </p:nvGraphicFramePr>
        <p:xfrm>
          <a:off x="1152113" y="117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{9D014E53-7528-453C-9086-C2560AEA0712}</a:tableStyleId>
              </a:tblPr>
              <a:tblGrid>
                <a:gridCol w="1072525"/>
                <a:gridCol w="5878325"/>
              </a:tblGrid>
              <a:tr h="51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= 5. El valor 5 es asignado a la variable x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+= 5 es equivalente a x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</a:t>
                      </a: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 x + 5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-=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-= 5 es equivalente a x = x - 5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*</a:t>
                      </a: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*= 3 es equivalente a x = x * 3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/</a:t>
                      </a: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/= 3 es equivalente a x = x / 3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%</a:t>
                      </a:r>
                      <a:r>
                        <a:rPr lang="es-419" sz="21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=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x %= 3 es equivalente a x = x % 3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