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p:regular r:id="rId22"/>
      <p:bold r:id="rId23"/>
      <p:italic r:id="rId24"/>
      <p:boldItalic r:id="rId25"/>
    </p:embeddedFont>
    <p:embeddedFont>
      <p:font typeface="Encode Sans"/>
      <p:regular r:id="rId26"/>
      <p:bold r:id="rId27"/>
    </p:embeddedFont>
    <p:embeddedFont>
      <p:font typeface="Montserrat"/>
      <p:regular r:id="rId28"/>
      <p:bold r:id="rId29"/>
      <p:italic r:id="rId30"/>
      <p:boldItalic r:id="rId31"/>
    </p:embeddedFont>
    <p:embeddedFont>
      <p:font typeface="Montserrat Light"/>
      <p:regular r:id="rId32"/>
      <p:bold r:id="rId33"/>
      <p:italic r:id="rId34"/>
      <p:boldItalic r:id="rId35"/>
    </p:embeddedFont>
    <p:embeddedFont>
      <p:font typeface="Encode Sans ExtraBold"/>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jqYDqecuFs2zZ13XCcjhs3425s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ncodeSans-regular.fntdata"/><Relationship Id="rId25" Type="http://schemas.openxmlformats.org/officeDocument/2006/relationships/font" Target="fonts/Roboto-boldItalic.fntdata"/><Relationship Id="rId28" Type="http://schemas.openxmlformats.org/officeDocument/2006/relationships/font" Target="fonts/Montserrat-regular.fntdata"/><Relationship Id="rId27" Type="http://schemas.openxmlformats.org/officeDocument/2006/relationships/font" Target="fonts/Encode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ontserratLight-bold.fntdata"/><Relationship Id="rId10" Type="http://schemas.openxmlformats.org/officeDocument/2006/relationships/slide" Target="slides/slide6.xml"/><Relationship Id="rId32" Type="http://schemas.openxmlformats.org/officeDocument/2006/relationships/font" Target="fonts/MontserratLight-regular.fntdata"/><Relationship Id="rId13" Type="http://schemas.openxmlformats.org/officeDocument/2006/relationships/slide" Target="slides/slide9.xml"/><Relationship Id="rId35" Type="http://schemas.openxmlformats.org/officeDocument/2006/relationships/font" Target="fonts/MontserratLight-boldItalic.fntdata"/><Relationship Id="rId12" Type="http://schemas.openxmlformats.org/officeDocument/2006/relationships/slide" Target="slides/slide8.xml"/><Relationship Id="rId34" Type="http://schemas.openxmlformats.org/officeDocument/2006/relationships/font" Target="fonts/MontserratLight-italic.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EncodeSansExtra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6" name="Google Shape;56;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45a8c7c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445a8c7cb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f01969e9ad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1f01969e9ad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01969e9a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f01969e9a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01969e9ad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1f01969e9ad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01969e9a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1f01969e9a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01969e9ad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1f01969e9a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01969e9ad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f01969e9a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01969e9ad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f01969e9ad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01969e9ad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1f01969e9a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01969e9ad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f01969e9ad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g346d13bedc3_0_7"/>
          <p:cNvSpPr txBox="1"/>
          <p:nvPr>
            <p:ph type="ctrTitle"/>
          </p:nvPr>
        </p:nvSpPr>
        <p:spPr>
          <a:xfrm>
            <a:off x="311700" y="1197075"/>
            <a:ext cx="8520600" cy="1716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200"/>
              <a:buFont typeface="Montserrat"/>
              <a:buNone/>
              <a:defRPr b="1" sz="5200">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g346d13bedc3_0_7"/>
          <p:cNvSpPr txBox="1"/>
          <p:nvPr>
            <p:ph idx="1" type="subTitle"/>
          </p:nvPr>
        </p:nvSpPr>
        <p:spPr>
          <a:xfrm>
            <a:off x="311700" y="3307413"/>
            <a:ext cx="8520600" cy="792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sz="28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g346d13bedc3_0_7"/>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g346d13bedc3_0_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1pPr>
            <a:lvl2pPr lvl="1"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2pPr>
            <a:lvl3pPr lvl="2"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3pPr>
            <a:lvl4pPr lvl="3"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4pPr>
            <a:lvl5pPr lvl="4"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5pPr>
            <a:lvl6pPr lvl="5"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6pPr>
            <a:lvl7pPr lvl="6"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7pPr>
            <a:lvl8pPr lvl="7"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8pPr>
            <a:lvl9pPr lvl="8"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9pPr>
          </a:lstStyle>
          <a:p>
            <a:r>
              <a:t>xx%</a:t>
            </a:r>
          </a:p>
        </p:txBody>
      </p:sp>
      <p:sp>
        <p:nvSpPr>
          <p:cNvPr id="49" name="Google Shape;49;g346d13bedc3_0_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Font typeface="Encode Sans"/>
              <a:buChar char="●"/>
              <a:defRPr>
                <a:latin typeface="Encode Sans"/>
                <a:ea typeface="Encode Sans"/>
                <a:cs typeface="Encode Sans"/>
                <a:sym typeface="Encode Sans"/>
              </a:defRPr>
            </a:lvl1pPr>
            <a:lvl2pPr indent="-317500" lvl="1" marL="914400" algn="ctr">
              <a:lnSpc>
                <a:spcPct val="115000"/>
              </a:lnSpc>
              <a:spcBef>
                <a:spcPts val="0"/>
              </a:spcBef>
              <a:spcAft>
                <a:spcPts val="0"/>
              </a:spcAft>
              <a:buSzPts val="1400"/>
              <a:buFont typeface="Encode Sans"/>
              <a:buChar char="○"/>
              <a:defRPr>
                <a:latin typeface="Encode Sans"/>
                <a:ea typeface="Encode Sans"/>
                <a:cs typeface="Encode Sans"/>
                <a:sym typeface="Encode Sans"/>
              </a:defRPr>
            </a:lvl2pPr>
            <a:lvl3pPr indent="-317500" lvl="2" marL="1371600" algn="ctr">
              <a:lnSpc>
                <a:spcPct val="115000"/>
              </a:lnSpc>
              <a:spcBef>
                <a:spcPts val="0"/>
              </a:spcBef>
              <a:spcAft>
                <a:spcPts val="0"/>
              </a:spcAft>
              <a:buSzPts val="1400"/>
              <a:buFont typeface="Encode Sans"/>
              <a:buChar char="■"/>
              <a:defRPr>
                <a:latin typeface="Encode Sans"/>
                <a:ea typeface="Encode Sans"/>
                <a:cs typeface="Encode Sans"/>
                <a:sym typeface="Encode Sans"/>
              </a:defRPr>
            </a:lvl3pPr>
            <a:lvl4pPr indent="-317500" lvl="3" marL="1828800" algn="ctr">
              <a:lnSpc>
                <a:spcPct val="115000"/>
              </a:lnSpc>
              <a:spcBef>
                <a:spcPts val="0"/>
              </a:spcBef>
              <a:spcAft>
                <a:spcPts val="0"/>
              </a:spcAft>
              <a:buSzPts val="1400"/>
              <a:buFont typeface="Encode Sans"/>
              <a:buChar char="●"/>
              <a:defRPr>
                <a:latin typeface="Encode Sans"/>
                <a:ea typeface="Encode Sans"/>
                <a:cs typeface="Encode Sans"/>
                <a:sym typeface="Encode Sans"/>
              </a:defRPr>
            </a:lvl4pPr>
            <a:lvl5pPr indent="-317500" lvl="4" marL="2286000" algn="ctr">
              <a:lnSpc>
                <a:spcPct val="115000"/>
              </a:lnSpc>
              <a:spcBef>
                <a:spcPts val="0"/>
              </a:spcBef>
              <a:spcAft>
                <a:spcPts val="0"/>
              </a:spcAft>
              <a:buSzPts val="1400"/>
              <a:buFont typeface="Encode Sans"/>
              <a:buChar char="○"/>
              <a:defRPr>
                <a:latin typeface="Encode Sans"/>
                <a:ea typeface="Encode Sans"/>
                <a:cs typeface="Encode Sans"/>
                <a:sym typeface="Encode Sans"/>
              </a:defRPr>
            </a:lvl5pPr>
            <a:lvl6pPr indent="-317500" lvl="5" marL="2743200" algn="ctr">
              <a:lnSpc>
                <a:spcPct val="115000"/>
              </a:lnSpc>
              <a:spcBef>
                <a:spcPts val="0"/>
              </a:spcBef>
              <a:spcAft>
                <a:spcPts val="0"/>
              </a:spcAft>
              <a:buSzPts val="1400"/>
              <a:buFont typeface="Encode Sans"/>
              <a:buChar char="■"/>
              <a:defRPr>
                <a:latin typeface="Encode Sans"/>
                <a:ea typeface="Encode Sans"/>
                <a:cs typeface="Encode Sans"/>
                <a:sym typeface="Encode Sans"/>
              </a:defRPr>
            </a:lvl6pPr>
            <a:lvl7pPr indent="-317500" lvl="6" marL="3200400" algn="ctr">
              <a:lnSpc>
                <a:spcPct val="115000"/>
              </a:lnSpc>
              <a:spcBef>
                <a:spcPts val="0"/>
              </a:spcBef>
              <a:spcAft>
                <a:spcPts val="0"/>
              </a:spcAft>
              <a:buSzPts val="1400"/>
              <a:buFont typeface="Encode Sans"/>
              <a:buChar char="●"/>
              <a:defRPr>
                <a:latin typeface="Encode Sans"/>
                <a:ea typeface="Encode Sans"/>
                <a:cs typeface="Encode Sans"/>
                <a:sym typeface="Encode Sans"/>
              </a:defRPr>
            </a:lvl7pPr>
            <a:lvl8pPr indent="-317500" lvl="7" marL="3657600" algn="ctr">
              <a:lnSpc>
                <a:spcPct val="115000"/>
              </a:lnSpc>
              <a:spcBef>
                <a:spcPts val="0"/>
              </a:spcBef>
              <a:spcAft>
                <a:spcPts val="0"/>
              </a:spcAft>
              <a:buSzPts val="1400"/>
              <a:buFont typeface="Encode Sans"/>
              <a:buChar char="○"/>
              <a:defRPr>
                <a:latin typeface="Encode Sans"/>
                <a:ea typeface="Encode Sans"/>
                <a:cs typeface="Encode Sans"/>
                <a:sym typeface="Encode Sans"/>
              </a:defRPr>
            </a:lvl8pPr>
            <a:lvl9pPr indent="-317500" lvl="8" marL="4114800" algn="ctr">
              <a:lnSpc>
                <a:spcPct val="115000"/>
              </a:lnSpc>
              <a:spcBef>
                <a:spcPts val="0"/>
              </a:spcBef>
              <a:spcAft>
                <a:spcPts val="0"/>
              </a:spcAft>
              <a:buSzPts val="1400"/>
              <a:buFont typeface="Encode Sans"/>
              <a:buChar char="■"/>
              <a:defRPr>
                <a:latin typeface="Encode Sans"/>
                <a:ea typeface="Encode Sans"/>
                <a:cs typeface="Encode Sans"/>
                <a:sym typeface="Encode Sans"/>
              </a:defRPr>
            </a:lvl9pPr>
          </a:lstStyle>
          <a:p/>
        </p:txBody>
      </p:sp>
      <p:sp>
        <p:nvSpPr>
          <p:cNvPr id="50" name="Google Shape;50;g346d13bedc3_0_42"/>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g346d13bedc3_0_46"/>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g346d13bedc3_0_11"/>
          <p:cNvSpPr txBox="1"/>
          <p:nvPr>
            <p:ph type="title"/>
          </p:nvPr>
        </p:nvSpPr>
        <p:spPr>
          <a:xfrm>
            <a:off x="311700" y="1984800"/>
            <a:ext cx="8520600" cy="1173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Montserrat"/>
              <a:buNone/>
              <a:defRPr b="1" sz="36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g346d13bedc3_0_11"/>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346d13bedc3_0_14"/>
          <p:cNvSpPr txBox="1"/>
          <p:nvPr>
            <p:ph type="title"/>
          </p:nvPr>
        </p:nvSpPr>
        <p:spPr>
          <a:xfrm>
            <a:off x="311700" y="993350"/>
            <a:ext cx="8520600" cy="975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g346d13bedc3_0_14"/>
          <p:cNvSpPr txBox="1"/>
          <p:nvPr>
            <p:ph idx="1" type="body"/>
          </p:nvPr>
        </p:nvSpPr>
        <p:spPr>
          <a:xfrm>
            <a:off x="311700" y="1969350"/>
            <a:ext cx="8520600" cy="26013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Encode Sans"/>
              <a:buChar char="●"/>
              <a:defRPr>
                <a:latin typeface="Encode Sans"/>
                <a:ea typeface="Encode Sans"/>
                <a:cs typeface="Encode Sans"/>
                <a:sym typeface="Encode Sans"/>
              </a:defRPr>
            </a:lvl1pPr>
            <a:lvl2pPr indent="-317500" lvl="1" marL="914400" algn="l">
              <a:lnSpc>
                <a:spcPct val="115000"/>
              </a:lnSpc>
              <a:spcBef>
                <a:spcPts val="0"/>
              </a:spcBef>
              <a:spcAft>
                <a:spcPts val="0"/>
              </a:spcAft>
              <a:buSzPts val="1400"/>
              <a:buFont typeface="Encode Sans"/>
              <a:buChar char="○"/>
              <a:defRPr>
                <a:latin typeface="Encode Sans"/>
                <a:ea typeface="Encode Sans"/>
                <a:cs typeface="Encode Sans"/>
                <a:sym typeface="Encode Sans"/>
              </a:defRPr>
            </a:lvl2pPr>
            <a:lvl3pPr indent="-317500" lvl="2" marL="1371600" algn="l">
              <a:lnSpc>
                <a:spcPct val="115000"/>
              </a:lnSpc>
              <a:spcBef>
                <a:spcPts val="0"/>
              </a:spcBef>
              <a:spcAft>
                <a:spcPts val="0"/>
              </a:spcAft>
              <a:buSzPts val="1400"/>
              <a:buFont typeface="Encode Sans"/>
              <a:buChar char="■"/>
              <a:defRPr>
                <a:latin typeface="Encode Sans"/>
                <a:ea typeface="Encode Sans"/>
                <a:cs typeface="Encode Sans"/>
                <a:sym typeface="Encode Sans"/>
              </a:defRPr>
            </a:lvl3pPr>
            <a:lvl4pPr indent="-317500" lvl="3" marL="1828800" algn="l">
              <a:lnSpc>
                <a:spcPct val="115000"/>
              </a:lnSpc>
              <a:spcBef>
                <a:spcPts val="0"/>
              </a:spcBef>
              <a:spcAft>
                <a:spcPts val="0"/>
              </a:spcAft>
              <a:buSzPts val="1400"/>
              <a:buFont typeface="Encode Sans"/>
              <a:buChar char="●"/>
              <a:defRPr>
                <a:latin typeface="Encode Sans"/>
                <a:ea typeface="Encode Sans"/>
                <a:cs typeface="Encode Sans"/>
                <a:sym typeface="Encode Sans"/>
              </a:defRPr>
            </a:lvl4pPr>
            <a:lvl5pPr indent="-317500" lvl="4" marL="2286000" algn="l">
              <a:lnSpc>
                <a:spcPct val="115000"/>
              </a:lnSpc>
              <a:spcBef>
                <a:spcPts val="0"/>
              </a:spcBef>
              <a:spcAft>
                <a:spcPts val="0"/>
              </a:spcAft>
              <a:buSzPts val="1400"/>
              <a:buFont typeface="Encode Sans"/>
              <a:buChar char="○"/>
              <a:defRPr>
                <a:latin typeface="Encode Sans"/>
                <a:ea typeface="Encode Sans"/>
                <a:cs typeface="Encode Sans"/>
                <a:sym typeface="Encode Sans"/>
              </a:defRPr>
            </a:lvl5pPr>
            <a:lvl6pPr indent="-317500" lvl="5" marL="2743200" algn="l">
              <a:lnSpc>
                <a:spcPct val="115000"/>
              </a:lnSpc>
              <a:spcBef>
                <a:spcPts val="0"/>
              </a:spcBef>
              <a:spcAft>
                <a:spcPts val="0"/>
              </a:spcAft>
              <a:buSzPts val="1400"/>
              <a:buFont typeface="Encode Sans"/>
              <a:buChar char="■"/>
              <a:defRPr>
                <a:latin typeface="Encode Sans"/>
                <a:ea typeface="Encode Sans"/>
                <a:cs typeface="Encode Sans"/>
                <a:sym typeface="Encode Sans"/>
              </a:defRPr>
            </a:lvl6pPr>
            <a:lvl7pPr indent="-317500" lvl="6" marL="3200400" algn="l">
              <a:lnSpc>
                <a:spcPct val="115000"/>
              </a:lnSpc>
              <a:spcBef>
                <a:spcPts val="0"/>
              </a:spcBef>
              <a:spcAft>
                <a:spcPts val="0"/>
              </a:spcAft>
              <a:buSzPts val="1400"/>
              <a:buFont typeface="Encode Sans"/>
              <a:buChar char="●"/>
              <a:defRPr>
                <a:latin typeface="Encode Sans"/>
                <a:ea typeface="Encode Sans"/>
                <a:cs typeface="Encode Sans"/>
                <a:sym typeface="Encode Sans"/>
              </a:defRPr>
            </a:lvl7pPr>
            <a:lvl8pPr indent="-317500" lvl="7" marL="3657600" algn="l">
              <a:lnSpc>
                <a:spcPct val="115000"/>
              </a:lnSpc>
              <a:spcBef>
                <a:spcPts val="0"/>
              </a:spcBef>
              <a:spcAft>
                <a:spcPts val="0"/>
              </a:spcAft>
              <a:buSzPts val="1400"/>
              <a:buFont typeface="Encode Sans"/>
              <a:buChar char="○"/>
              <a:defRPr>
                <a:latin typeface="Encode Sans"/>
                <a:ea typeface="Encode Sans"/>
                <a:cs typeface="Encode Sans"/>
                <a:sym typeface="Encode Sans"/>
              </a:defRPr>
            </a:lvl8pPr>
            <a:lvl9pPr indent="-317500" lvl="8" marL="4114800" algn="l">
              <a:lnSpc>
                <a:spcPct val="115000"/>
              </a:lnSpc>
              <a:spcBef>
                <a:spcPts val="0"/>
              </a:spcBef>
              <a:spcAft>
                <a:spcPts val="0"/>
              </a:spcAft>
              <a:buSzPts val="1400"/>
              <a:buFont typeface="Encode Sans"/>
              <a:buChar char="■"/>
              <a:defRPr>
                <a:latin typeface="Encode Sans"/>
                <a:ea typeface="Encode Sans"/>
                <a:cs typeface="Encode Sans"/>
                <a:sym typeface="Encode Sans"/>
              </a:defRPr>
            </a:lvl9pPr>
          </a:lstStyle>
          <a:p/>
        </p:txBody>
      </p:sp>
      <p:sp>
        <p:nvSpPr>
          <p:cNvPr id="22" name="Google Shape;22;g346d13bedc3_0_14"/>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g346d13bedc3_0_18"/>
          <p:cNvSpPr txBox="1"/>
          <p:nvPr>
            <p:ph type="title"/>
          </p:nvPr>
        </p:nvSpPr>
        <p:spPr>
          <a:xfrm>
            <a:off x="311700" y="993350"/>
            <a:ext cx="8520600" cy="975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g346d13bedc3_0_18"/>
          <p:cNvSpPr txBox="1"/>
          <p:nvPr>
            <p:ph idx="1" type="body"/>
          </p:nvPr>
        </p:nvSpPr>
        <p:spPr>
          <a:xfrm>
            <a:off x="311700" y="2054300"/>
            <a:ext cx="3999900" cy="2609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Encode Sans"/>
              <a:buChar char="●"/>
              <a:defRPr sz="1400">
                <a:latin typeface="Encode Sans"/>
                <a:ea typeface="Encode Sans"/>
                <a:cs typeface="Encode Sans"/>
                <a:sym typeface="Encode Sans"/>
              </a:defRPr>
            </a:lvl1pPr>
            <a:lvl2pPr indent="-304800" lvl="1" marL="914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2pPr>
            <a:lvl3pPr indent="-304800" lvl="2" marL="1371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3pPr>
            <a:lvl4pPr indent="-304800" lvl="3" marL="1828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4pPr>
            <a:lvl5pPr indent="-304800" lvl="4" marL="22860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5pPr>
            <a:lvl6pPr indent="-304800" lvl="5" marL="2743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6pPr>
            <a:lvl7pPr indent="-304800" lvl="6" marL="3200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7pPr>
            <a:lvl8pPr indent="-304800" lvl="7" marL="3657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8pPr>
            <a:lvl9pPr indent="-304800" lvl="8" marL="4114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9pPr>
          </a:lstStyle>
          <a:p/>
        </p:txBody>
      </p:sp>
      <p:sp>
        <p:nvSpPr>
          <p:cNvPr id="26" name="Google Shape;26;g346d13bedc3_0_18"/>
          <p:cNvSpPr txBox="1"/>
          <p:nvPr>
            <p:ph idx="2" type="body"/>
          </p:nvPr>
        </p:nvSpPr>
        <p:spPr>
          <a:xfrm>
            <a:off x="4832400" y="2054150"/>
            <a:ext cx="3999900" cy="2609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Encode Sans"/>
              <a:buChar char="●"/>
              <a:defRPr sz="1400">
                <a:latin typeface="Encode Sans"/>
                <a:ea typeface="Encode Sans"/>
                <a:cs typeface="Encode Sans"/>
                <a:sym typeface="Encode Sans"/>
              </a:defRPr>
            </a:lvl1pPr>
            <a:lvl2pPr indent="-304800" lvl="1" marL="914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2pPr>
            <a:lvl3pPr indent="-304800" lvl="2" marL="1371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3pPr>
            <a:lvl4pPr indent="-304800" lvl="3" marL="1828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4pPr>
            <a:lvl5pPr indent="-304800" lvl="4" marL="22860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5pPr>
            <a:lvl6pPr indent="-304800" lvl="5" marL="2743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6pPr>
            <a:lvl7pPr indent="-304800" lvl="6" marL="3200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7pPr>
            <a:lvl8pPr indent="-304800" lvl="7" marL="3657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8pPr>
            <a:lvl9pPr indent="-304800" lvl="8" marL="4114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9pPr>
          </a:lstStyle>
          <a:p/>
        </p:txBody>
      </p:sp>
      <p:sp>
        <p:nvSpPr>
          <p:cNvPr id="27" name="Google Shape;27;g346d13bedc3_0_18"/>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g346d13bedc3_0_23"/>
          <p:cNvSpPr txBox="1"/>
          <p:nvPr>
            <p:ph type="title"/>
          </p:nvPr>
        </p:nvSpPr>
        <p:spPr>
          <a:xfrm>
            <a:off x="311700" y="993350"/>
            <a:ext cx="8520600" cy="975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ctr">
              <a:lnSpc>
                <a:spcPct val="100000"/>
              </a:lnSpc>
              <a:spcBef>
                <a:spcPts val="0"/>
              </a:spcBef>
              <a:spcAft>
                <a:spcPts val="0"/>
              </a:spcAft>
              <a:buSzPts val="2800"/>
              <a:buFont typeface="Montserrat"/>
              <a:buNone/>
              <a:defRPr b="1">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b="1">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b="1">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b="1">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b="1">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b="1">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b="1">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b="1">
                <a:latin typeface="Montserrat"/>
                <a:ea typeface="Montserrat"/>
                <a:cs typeface="Montserrat"/>
                <a:sym typeface="Montserrat"/>
              </a:defRPr>
            </a:lvl9pPr>
          </a:lstStyle>
          <a:p/>
        </p:txBody>
      </p:sp>
      <p:sp>
        <p:nvSpPr>
          <p:cNvPr id="30" name="Google Shape;30;g346d13bedc3_0_23"/>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g346d13bedc3_0_26"/>
          <p:cNvSpPr txBox="1"/>
          <p:nvPr>
            <p:ph type="title"/>
          </p:nvPr>
        </p:nvSpPr>
        <p:spPr>
          <a:xfrm>
            <a:off x="311700" y="1042600"/>
            <a:ext cx="2808000" cy="105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400"/>
              <a:buFont typeface="Montserrat"/>
              <a:buNone/>
              <a:defRPr b="1" sz="2400">
                <a:latin typeface="Montserrat"/>
                <a:ea typeface="Montserrat"/>
                <a:cs typeface="Montserrat"/>
                <a:sym typeface="Montserrat"/>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g346d13bedc3_0_26"/>
          <p:cNvSpPr txBox="1"/>
          <p:nvPr>
            <p:ph idx="1" type="body"/>
          </p:nvPr>
        </p:nvSpPr>
        <p:spPr>
          <a:xfrm>
            <a:off x="311700" y="1389600"/>
            <a:ext cx="2808000" cy="3182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1pPr>
            <a:lvl2pPr indent="-304800" lvl="1" marL="914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2pPr>
            <a:lvl3pPr indent="-304800" lvl="2" marL="1371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3pPr>
            <a:lvl4pPr indent="-304800" lvl="3" marL="1828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4pPr>
            <a:lvl5pPr indent="-304800" lvl="4" marL="22860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5pPr>
            <a:lvl6pPr indent="-304800" lvl="5" marL="2743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6pPr>
            <a:lvl7pPr indent="-304800" lvl="6" marL="3200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7pPr>
            <a:lvl8pPr indent="-304800" lvl="7" marL="3657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8pPr>
            <a:lvl9pPr indent="-304800" lvl="8" marL="4114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9pPr>
          </a:lstStyle>
          <a:p/>
        </p:txBody>
      </p:sp>
      <p:sp>
        <p:nvSpPr>
          <p:cNvPr id="34" name="Google Shape;34;g346d13bedc3_0_26"/>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g346d13bedc3_0_30"/>
          <p:cNvSpPr txBox="1"/>
          <p:nvPr>
            <p:ph type="title"/>
          </p:nvPr>
        </p:nvSpPr>
        <p:spPr>
          <a:xfrm>
            <a:off x="490250" y="973100"/>
            <a:ext cx="6367800" cy="338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Montserrat"/>
              <a:buNone/>
              <a:defRPr b="1" sz="4800">
                <a:latin typeface="Montserrat"/>
                <a:ea typeface="Montserrat"/>
                <a:cs typeface="Montserrat"/>
                <a:sym typeface="Montserrat"/>
              </a:defRPr>
            </a:lvl1pPr>
            <a:lvl2pPr lvl="1" algn="l">
              <a:lnSpc>
                <a:spcPct val="100000"/>
              </a:lnSpc>
              <a:spcBef>
                <a:spcPts val="0"/>
              </a:spcBef>
              <a:spcAft>
                <a:spcPts val="0"/>
              </a:spcAft>
              <a:buSzPts val="4800"/>
              <a:buFont typeface="Montserrat"/>
              <a:buNone/>
              <a:defRPr b="1" sz="4800">
                <a:latin typeface="Montserrat"/>
                <a:ea typeface="Montserrat"/>
                <a:cs typeface="Montserrat"/>
                <a:sym typeface="Montserrat"/>
              </a:defRPr>
            </a:lvl2pPr>
            <a:lvl3pPr lvl="2" algn="l">
              <a:lnSpc>
                <a:spcPct val="100000"/>
              </a:lnSpc>
              <a:spcBef>
                <a:spcPts val="0"/>
              </a:spcBef>
              <a:spcAft>
                <a:spcPts val="0"/>
              </a:spcAft>
              <a:buSzPts val="4800"/>
              <a:buFont typeface="Montserrat"/>
              <a:buNone/>
              <a:defRPr b="1" sz="4800">
                <a:latin typeface="Montserrat"/>
                <a:ea typeface="Montserrat"/>
                <a:cs typeface="Montserrat"/>
                <a:sym typeface="Montserrat"/>
              </a:defRPr>
            </a:lvl3pPr>
            <a:lvl4pPr lvl="3" algn="l">
              <a:lnSpc>
                <a:spcPct val="100000"/>
              </a:lnSpc>
              <a:spcBef>
                <a:spcPts val="0"/>
              </a:spcBef>
              <a:spcAft>
                <a:spcPts val="0"/>
              </a:spcAft>
              <a:buSzPts val="4800"/>
              <a:buFont typeface="Montserrat"/>
              <a:buNone/>
              <a:defRPr b="1" sz="4800">
                <a:latin typeface="Montserrat"/>
                <a:ea typeface="Montserrat"/>
                <a:cs typeface="Montserrat"/>
                <a:sym typeface="Montserrat"/>
              </a:defRPr>
            </a:lvl4pPr>
            <a:lvl5pPr lvl="4" algn="l">
              <a:lnSpc>
                <a:spcPct val="100000"/>
              </a:lnSpc>
              <a:spcBef>
                <a:spcPts val="0"/>
              </a:spcBef>
              <a:spcAft>
                <a:spcPts val="0"/>
              </a:spcAft>
              <a:buSzPts val="4800"/>
              <a:buFont typeface="Montserrat"/>
              <a:buNone/>
              <a:defRPr b="1" sz="4800">
                <a:latin typeface="Montserrat"/>
                <a:ea typeface="Montserrat"/>
                <a:cs typeface="Montserrat"/>
                <a:sym typeface="Montserrat"/>
              </a:defRPr>
            </a:lvl5pPr>
            <a:lvl6pPr lvl="5" algn="l">
              <a:lnSpc>
                <a:spcPct val="100000"/>
              </a:lnSpc>
              <a:spcBef>
                <a:spcPts val="0"/>
              </a:spcBef>
              <a:spcAft>
                <a:spcPts val="0"/>
              </a:spcAft>
              <a:buSzPts val="4800"/>
              <a:buFont typeface="Montserrat"/>
              <a:buNone/>
              <a:defRPr b="1" sz="4800">
                <a:latin typeface="Montserrat"/>
                <a:ea typeface="Montserrat"/>
                <a:cs typeface="Montserrat"/>
                <a:sym typeface="Montserrat"/>
              </a:defRPr>
            </a:lvl6pPr>
            <a:lvl7pPr lvl="6" algn="l">
              <a:lnSpc>
                <a:spcPct val="100000"/>
              </a:lnSpc>
              <a:spcBef>
                <a:spcPts val="0"/>
              </a:spcBef>
              <a:spcAft>
                <a:spcPts val="0"/>
              </a:spcAft>
              <a:buSzPts val="4800"/>
              <a:buFont typeface="Montserrat"/>
              <a:buNone/>
              <a:defRPr b="1" sz="4800">
                <a:latin typeface="Montserrat"/>
                <a:ea typeface="Montserrat"/>
                <a:cs typeface="Montserrat"/>
                <a:sym typeface="Montserrat"/>
              </a:defRPr>
            </a:lvl7pPr>
            <a:lvl8pPr lvl="7" algn="l">
              <a:lnSpc>
                <a:spcPct val="100000"/>
              </a:lnSpc>
              <a:spcBef>
                <a:spcPts val="0"/>
              </a:spcBef>
              <a:spcAft>
                <a:spcPts val="0"/>
              </a:spcAft>
              <a:buSzPts val="4800"/>
              <a:buFont typeface="Montserrat"/>
              <a:buNone/>
              <a:defRPr b="1" sz="4800">
                <a:latin typeface="Montserrat"/>
                <a:ea typeface="Montserrat"/>
                <a:cs typeface="Montserrat"/>
                <a:sym typeface="Montserrat"/>
              </a:defRPr>
            </a:lvl8pPr>
            <a:lvl9pPr lvl="8" algn="l">
              <a:lnSpc>
                <a:spcPct val="100000"/>
              </a:lnSpc>
              <a:spcBef>
                <a:spcPts val="0"/>
              </a:spcBef>
              <a:spcAft>
                <a:spcPts val="0"/>
              </a:spcAft>
              <a:buSzPts val="4800"/>
              <a:buFont typeface="Montserrat"/>
              <a:buNone/>
              <a:defRPr b="1" sz="4800">
                <a:latin typeface="Montserrat"/>
                <a:ea typeface="Montserrat"/>
                <a:cs typeface="Montserrat"/>
                <a:sym typeface="Montserrat"/>
              </a:defRPr>
            </a:lvl9pPr>
          </a:lstStyle>
          <a:p/>
        </p:txBody>
      </p:sp>
      <p:sp>
        <p:nvSpPr>
          <p:cNvPr id="37" name="Google Shape;37;g346d13bedc3_0_30"/>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g346d13bedc3_0_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346d13bedc3_0_33"/>
          <p:cNvSpPr txBox="1"/>
          <p:nvPr>
            <p:ph type="title"/>
          </p:nvPr>
        </p:nvSpPr>
        <p:spPr>
          <a:xfrm>
            <a:off x="265500" y="1073500"/>
            <a:ext cx="4045200" cy="1729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Encode Sans"/>
              <a:buNone/>
              <a:defRPr b="1" sz="4200">
                <a:latin typeface="Encode Sans"/>
                <a:ea typeface="Encode Sans"/>
                <a:cs typeface="Encode Sans"/>
                <a:sym typeface="Encode Sans"/>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g346d13bedc3_0_3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g346d13bedc3_0_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Font typeface="Encode Sans"/>
              <a:buChar char="●"/>
              <a:defRPr>
                <a:solidFill>
                  <a:schemeClr val="dk1"/>
                </a:solidFill>
                <a:latin typeface="Encode Sans"/>
                <a:ea typeface="Encode Sans"/>
                <a:cs typeface="Encode Sans"/>
                <a:sym typeface="Encode Sans"/>
              </a:defRPr>
            </a:lvl1pPr>
            <a:lvl2pPr indent="-317500" lvl="1" marL="9144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indent="-317500" lvl="2" marL="13716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indent="-317500" lvl="3" marL="18288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indent="-317500" lvl="4" marL="22860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indent="-317500" lvl="5" marL="27432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indent="-317500" lvl="6" marL="32004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indent="-317500" lvl="7" marL="36576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indent="-317500" lvl="8" marL="41148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p:txBody>
      </p:sp>
      <p:sp>
        <p:nvSpPr>
          <p:cNvPr id="43" name="Google Shape;43;g346d13bedc3_0_33"/>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g346d13bedc3_0_39"/>
          <p:cNvSpPr txBox="1"/>
          <p:nvPr>
            <p:ph idx="1" type="body"/>
          </p:nvPr>
        </p:nvSpPr>
        <p:spPr>
          <a:xfrm>
            <a:off x="49125" y="4179425"/>
            <a:ext cx="5634900" cy="3936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Montserrat"/>
              <a:buNone/>
              <a:defRPr>
                <a:latin typeface="Montserrat"/>
                <a:ea typeface="Montserrat"/>
                <a:cs typeface="Montserrat"/>
                <a:sym typeface="Montserrat"/>
              </a:defRPr>
            </a:lvl1pPr>
          </a:lstStyle>
          <a:p/>
        </p:txBody>
      </p:sp>
      <p:sp>
        <p:nvSpPr>
          <p:cNvPr id="46" name="Google Shape;46;g346d13bedc3_0_39"/>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346d13bedc3_0_0"/>
          <p:cNvSpPr txBox="1"/>
          <p:nvPr>
            <p:ph type="title"/>
          </p:nvPr>
        </p:nvSpPr>
        <p:spPr>
          <a:xfrm>
            <a:off x="311700" y="993350"/>
            <a:ext cx="8520600" cy="975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FFFFFF"/>
              </a:buClr>
              <a:buSzPts val="2800"/>
              <a:buFont typeface="Montserrat"/>
              <a:buNone/>
              <a:defRPr b="1" i="0" sz="2800" u="none" cap="none" strike="noStrike">
                <a:solidFill>
                  <a:srgbClr val="FFFFFF"/>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g346d13bedc3_0_0"/>
          <p:cNvSpPr txBox="1"/>
          <p:nvPr>
            <p:ph idx="1" type="body"/>
          </p:nvPr>
        </p:nvSpPr>
        <p:spPr>
          <a:xfrm>
            <a:off x="311700" y="1969350"/>
            <a:ext cx="8520600" cy="26013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FFFFFF"/>
              </a:buClr>
              <a:buSzPts val="1800"/>
              <a:buFont typeface="Encode Sans"/>
              <a:buChar char="●"/>
              <a:defRPr b="0" i="0" sz="1800" u="none" cap="none" strike="noStrike">
                <a:solidFill>
                  <a:srgbClr val="FFFFFF"/>
                </a:solidFill>
                <a:latin typeface="Encode Sans"/>
                <a:ea typeface="Encode Sans"/>
                <a:cs typeface="Encode Sans"/>
                <a:sym typeface="Encode Sans"/>
              </a:defRPr>
            </a:lvl1pPr>
            <a:lvl2pPr indent="-317500" lvl="1" marL="9144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2pPr>
            <a:lvl3pPr indent="-317500" lvl="2" marL="13716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3pPr>
            <a:lvl4pPr indent="-317500" lvl="3" marL="18288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4pPr>
            <a:lvl5pPr indent="-317500" lvl="4" marL="22860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5pPr>
            <a:lvl6pPr indent="-317500" lvl="5" marL="27432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6pPr>
            <a:lvl7pPr indent="-317500" lvl="6" marL="32004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7pPr>
            <a:lvl8pPr indent="-317500" lvl="7" marL="36576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8pPr>
            <a:lvl9pPr indent="-317500" lvl="8" marL="41148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9pPr>
          </a:lstStyle>
          <a:p/>
        </p:txBody>
      </p:sp>
      <p:sp>
        <p:nvSpPr>
          <p:cNvPr id="8" name="Google Shape;8;g346d13bedc3_0_0"/>
          <p:cNvSpPr txBox="1"/>
          <p:nvPr/>
        </p:nvSpPr>
        <p:spPr>
          <a:xfrm>
            <a:off x="1668175" y="84975"/>
            <a:ext cx="7475700" cy="27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MX" sz="1800" u="none" cap="none" strike="noStrike">
                <a:solidFill>
                  <a:srgbClr val="FFFFFF"/>
                </a:solidFill>
                <a:latin typeface="Montserrat Light"/>
                <a:ea typeface="Montserrat Light"/>
                <a:cs typeface="Montserrat Light"/>
                <a:sym typeface="Montserrat Light"/>
              </a:rPr>
              <a:t>Programación I</a:t>
            </a:r>
            <a:endParaRPr b="0" i="0" sz="1800" u="none" cap="none" strike="noStrike">
              <a:solidFill>
                <a:srgbClr val="FFFFFF"/>
              </a:solidFill>
              <a:latin typeface="Montserrat Light"/>
              <a:ea typeface="Montserrat Light"/>
              <a:cs typeface="Montserrat Light"/>
              <a:sym typeface="Montserrat Light"/>
            </a:endParaRPr>
          </a:p>
        </p:txBody>
      </p:sp>
      <p:sp>
        <p:nvSpPr>
          <p:cNvPr id="9" name="Google Shape;9;g346d13bedc3_0_0"/>
          <p:cNvSpPr txBox="1"/>
          <p:nvPr/>
        </p:nvSpPr>
        <p:spPr>
          <a:xfrm>
            <a:off x="1668175" y="654446"/>
            <a:ext cx="7475700" cy="27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MX" sz="1500" u="none" cap="none" strike="noStrike">
                <a:solidFill>
                  <a:srgbClr val="FFFFFF"/>
                </a:solidFill>
                <a:latin typeface="Montserrat Light"/>
                <a:ea typeface="Montserrat Light"/>
                <a:cs typeface="Montserrat Light"/>
                <a:sym typeface="Montserrat Light"/>
              </a:rPr>
              <a:t>Fundamentos de programación: </a:t>
            </a:r>
            <a:r>
              <a:rPr lang="es-MX" sz="1500">
                <a:solidFill>
                  <a:srgbClr val="FFFFFF"/>
                </a:solidFill>
                <a:latin typeface="Montserrat Light"/>
                <a:ea typeface="Montserrat Light"/>
                <a:cs typeface="Montserrat Light"/>
                <a:sym typeface="Montserrat Light"/>
              </a:rPr>
              <a:t>operadores y tipos de datos</a:t>
            </a:r>
            <a:endParaRPr b="0" i="0" sz="1500" u="none" cap="none" strike="noStrike">
              <a:solidFill>
                <a:srgbClr val="FFFFFF"/>
              </a:solidFill>
              <a:latin typeface="Montserrat Light"/>
              <a:ea typeface="Montserrat Light"/>
              <a:cs typeface="Montserrat Light"/>
              <a:sym typeface="Montserrat Light"/>
            </a:endParaRPr>
          </a:p>
        </p:txBody>
      </p:sp>
      <p:sp>
        <p:nvSpPr>
          <p:cNvPr id="10" name="Google Shape;10;g346d13bedc3_0_0"/>
          <p:cNvSpPr txBox="1"/>
          <p:nvPr/>
        </p:nvSpPr>
        <p:spPr>
          <a:xfrm>
            <a:off x="1668175" y="370798"/>
            <a:ext cx="7475700" cy="27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MX" sz="800" u="none" cap="none" strike="noStrike">
                <a:solidFill>
                  <a:srgbClr val="FFFFFF"/>
                </a:solidFill>
                <a:latin typeface="Montserrat Light"/>
                <a:ea typeface="Montserrat Light"/>
                <a:cs typeface="Montserrat Light"/>
                <a:sym typeface="Montserrat Light"/>
              </a:rPr>
              <a:t>Scarafilo Germán - </a:t>
            </a:r>
            <a:r>
              <a:rPr lang="es-MX" sz="800">
                <a:solidFill>
                  <a:srgbClr val="FFFFFF"/>
                </a:solidFill>
                <a:latin typeface="Montserrat Light"/>
                <a:ea typeface="Montserrat Light"/>
                <a:cs typeface="Montserrat Light"/>
                <a:sym typeface="Montserrat Light"/>
              </a:rPr>
              <a:t>Gatto Catriel - Ochoa Gonzalo</a:t>
            </a:r>
            <a:endParaRPr b="0" i="0" sz="800" u="none" cap="none" strike="noStrike">
              <a:solidFill>
                <a:srgbClr val="FFFFFF"/>
              </a:solidFill>
              <a:latin typeface="Montserrat Light"/>
              <a:ea typeface="Montserrat Light"/>
              <a:cs typeface="Montserrat Light"/>
              <a:sym typeface="Montserrat Light"/>
            </a:endParaRPr>
          </a:p>
        </p:txBody>
      </p:sp>
      <p:sp>
        <p:nvSpPr>
          <p:cNvPr id="11" name="Google Shape;11;g346d13bedc3_0_0"/>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311700" y="1197075"/>
            <a:ext cx="8520600" cy="17160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Font typeface="Montserrat"/>
              <a:buNone/>
            </a:pPr>
            <a:r>
              <a:rPr lang="es-MX">
                <a:latin typeface="Encode Sans"/>
                <a:ea typeface="Encode Sans"/>
                <a:cs typeface="Encode Sans"/>
                <a:sym typeface="Encode Sans"/>
              </a:rPr>
              <a:t>Operadores y Tipos de datos</a:t>
            </a:r>
            <a:br>
              <a:rPr lang="es-MX">
                <a:latin typeface="Encode Sans"/>
                <a:ea typeface="Encode Sans"/>
                <a:cs typeface="Encode Sans"/>
                <a:sym typeface="Encode Sans"/>
              </a:rPr>
            </a:br>
            <a:endParaRPr>
              <a:latin typeface="Encode Sans"/>
              <a:ea typeface="Encode Sans"/>
              <a:cs typeface="Encode Sans"/>
              <a:sym typeface="Encode Sans"/>
            </a:endParaRPr>
          </a:p>
        </p:txBody>
      </p:sp>
      <p:pic>
        <p:nvPicPr>
          <p:cNvPr id="59" name="Google Shape;59;p1"/>
          <p:cNvPicPr preferRelativeResize="0"/>
          <p:nvPr/>
        </p:nvPicPr>
        <p:blipFill rotWithShape="1">
          <a:blip r:embed="rId3">
            <a:alphaModFix/>
          </a:blip>
          <a:srcRect b="0" l="0" r="0" t="0"/>
          <a:stretch/>
        </p:blipFill>
        <p:spPr>
          <a:xfrm>
            <a:off x="7985889" y="3328123"/>
            <a:ext cx="786924" cy="786924"/>
          </a:xfrm>
          <a:prstGeom prst="rect">
            <a:avLst/>
          </a:prstGeom>
          <a:noFill/>
          <a:ln>
            <a:noFill/>
          </a:ln>
        </p:spPr>
      </p:pic>
      <p:pic>
        <p:nvPicPr>
          <p:cNvPr id="60" name="Google Shape;60;p1"/>
          <p:cNvPicPr preferRelativeResize="0"/>
          <p:nvPr/>
        </p:nvPicPr>
        <p:blipFill rotWithShape="1">
          <a:blip r:embed="rId4">
            <a:alphaModFix/>
          </a:blip>
          <a:srcRect b="0" l="0" r="0" t="0"/>
          <a:stretch/>
        </p:blipFill>
        <p:spPr>
          <a:xfrm>
            <a:off x="2972500" y="2408150"/>
            <a:ext cx="3199001" cy="16225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3445a8c7cb3_2_0"/>
          <p:cNvPicPr preferRelativeResize="0"/>
          <p:nvPr/>
        </p:nvPicPr>
        <p:blipFill rotWithShape="1">
          <a:blip r:embed="rId3">
            <a:alphaModFix/>
          </a:blip>
          <a:srcRect b="0" l="0" r="0" t="0"/>
          <a:stretch/>
        </p:blipFill>
        <p:spPr>
          <a:xfrm>
            <a:off x="2026475" y="1190156"/>
            <a:ext cx="5724448" cy="31796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f01969e9ad_0_403"/>
          <p:cNvSpPr txBox="1"/>
          <p:nvPr>
            <p:ph type="title"/>
          </p:nvPr>
        </p:nvSpPr>
        <p:spPr>
          <a:xfrm>
            <a:off x="311700" y="1015114"/>
            <a:ext cx="8520600" cy="59542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Tipos de datos</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p:txBody>
      </p:sp>
      <p:pic>
        <p:nvPicPr>
          <p:cNvPr id="120" name="Google Shape;120;g1f01969e9ad_0_403"/>
          <p:cNvPicPr preferRelativeResize="0"/>
          <p:nvPr/>
        </p:nvPicPr>
        <p:blipFill rotWithShape="1">
          <a:blip r:embed="rId3">
            <a:alphaModFix/>
          </a:blip>
          <a:srcRect b="0" l="0" r="0" t="0"/>
          <a:stretch/>
        </p:blipFill>
        <p:spPr>
          <a:xfrm>
            <a:off x="1586075" y="1775637"/>
            <a:ext cx="5971850" cy="260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311700" y="1054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3900">
                <a:solidFill>
                  <a:schemeClr val="lt1"/>
                </a:solidFill>
                <a:latin typeface="Encode Sans"/>
                <a:ea typeface="Encode Sans"/>
                <a:cs typeface="Encode Sans"/>
                <a:sym typeface="Encode Sans"/>
              </a:rPr>
              <a:t>¿Qué es un tipo de dato?</a:t>
            </a:r>
            <a:endParaRPr sz="3900">
              <a:solidFill>
                <a:schemeClr val="lt1"/>
              </a:solidFill>
              <a:latin typeface="Encode Sans"/>
              <a:ea typeface="Encode Sans"/>
              <a:cs typeface="Encode Sans"/>
              <a:sym typeface="Encode Sans"/>
            </a:endParaRPr>
          </a:p>
          <a:p>
            <a:pPr indent="0" lvl="0" marL="0" rtl="0" algn="ctr">
              <a:lnSpc>
                <a:spcPct val="100000"/>
              </a:lnSpc>
              <a:spcBef>
                <a:spcPts val="0"/>
              </a:spcBef>
              <a:spcAft>
                <a:spcPts val="0"/>
              </a:spcAft>
              <a:buSzPts val="2800"/>
              <a:buNone/>
            </a:pPr>
            <a:r>
              <a:t/>
            </a:r>
            <a:endParaRPr sz="3900">
              <a:solidFill>
                <a:schemeClr val="lt1"/>
              </a:solidFill>
              <a:latin typeface="Encode Sans"/>
              <a:ea typeface="Encode Sans"/>
              <a:cs typeface="Encode Sans"/>
              <a:sym typeface="Encode Sans"/>
            </a:endParaRPr>
          </a:p>
          <a:p>
            <a:pPr indent="0" lvl="0" marL="0" rtl="0" algn="ctr">
              <a:lnSpc>
                <a:spcPct val="100000"/>
              </a:lnSpc>
              <a:spcBef>
                <a:spcPts val="0"/>
              </a:spcBef>
              <a:spcAft>
                <a:spcPts val="0"/>
              </a:spcAft>
              <a:buSzPts val="2800"/>
              <a:buNone/>
            </a:pPr>
            <a:r>
              <a:t/>
            </a:r>
            <a:endParaRPr sz="3900">
              <a:solidFill>
                <a:schemeClr val="lt1"/>
              </a:solidFill>
              <a:latin typeface="Encode Sans"/>
              <a:ea typeface="Encode Sans"/>
              <a:cs typeface="Encode Sans"/>
              <a:sym typeface="Encode Sans"/>
            </a:endParaRPr>
          </a:p>
          <a:p>
            <a:pPr indent="0" lvl="0" marL="0" rtl="0" algn="ctr">
              <a:lnSpc>
                <a:spcPct val="100000"/>
              </a:lnSpc>
              <a:spcBef>
                <a:spcPts val="0"/>
              </a:spcBef>
              <a:spcAft>
                <a:spcPts val="0"/>
              </a:spcAft>
              <a:buSzPts val="2800"/>
              <a:buNone/>
            </a:pPr>
            <a:r>
              <a:t/>
            </a:r>
            <a:endParaRPr sz="3900">
              <a:solidFill>
                <a:schemeClr val="lt1"/>
              </a:solidFill>
              <a:latin typeface="Encode Sans"/>
              <a:ea typeface="Encode Sans"/>
              <a:cs typeface="Encode Sans"/>
              <a:sym typeface="Encode Sans"/>
            </a:endParaRPr>
          </a:p>
          <a:p>
            <a:pPr indent="0" lvl="0" marL="0" rtl="0" algn="r">
              <a:lnSpc>
                <a:spcPct val="100000"/>
              </a:lnSpc>
              <a:spcBef>
                <a:spcPts val="0"/>
              </a:spcBef>
              <a:spcAft>
                <a:spcPts val="0"/>
              </a:spcAft>
              <a:buSzPts val="2800"/>
              <a:buNone/>
            </a:pPr>
            <a:r>
              <a:t/>
            </a:r>
            <a:endParaRPr>
              <a:solidFill>
                <a:schemeClr val="lt1"/>
              </a:solidFill>
              <a:latin typeface="Encode Sans"/>
              <a:ea typeface="Encode Sans"/>
              <a:cs typeface="Encode Sans"/>
              <a:sym typeface="Encode Sans"/>
            </a:endParaRPr>
          </a:p>
          <a:p>
            <a:pPr indent="0" lvl="0" marL="0" rtl="0" algn="r">
              <a:lnSpc>
                <a:spcPct val="100000"/>
              </a:lnSpc>
              <a:spcBef>
                <a:spcPts val="0"/>
              </a:spcBef>
              <a:spcAft>
                <a:spcPts val="0"/>
              </a:spcAft>
              <a:buSzPts val="2800"/>
              <a:buNone/>
            </a:pPr>
            <a:r>
              <a:t/>
            </a:r>
            <a:endParaRPr>
              <a:solidFill>
                <a:schemeClr val="lt1"/>
              </a:solidFill>
              <a:latin typeface="Encode Sans"/>
              <a:ea typeface="Encode Sans"/>
              <a:cs typeface="Encode Sans"/>
              <a:sym typeface="Encode Sans"/>
            </a:endParaRPr>
          </a:p>
        </p:txBody>
      </p:sp>
      <p:sp>
        <p:nvSpPr>
          <p:cNvPr id="126" name="Google Shape;126;p2"/>
          <p:cNvSpPr txBox="1"/>
          <p:nvPr>
            <p:ph idx="1" type="body"/>
          </p:nvPr>
        </p:nvSpPr>
        <p:spPr>
          <a:xfrm>
            <a:off x="311700" y="1981427"/>
            <a:ext cx="4412700" cy="2395510"/>
          </a:xfrm>
          <a:prstGeom prst="rect">
            <a:avLst/>
          </a:prstGeom>
          <a:noFill/>
          <a:ln>
            <a:noFill/>
          </a:ln>
        </p:spPr>
        <p:txBody>
          <a:bodyPr anchorCtr="0" anchor="t" bIns="91425" lIns="91425" spcFirstLastPara="1" rIns="91425" wrap="square" tIns="91425">
            <a:normAutofit/>
          </a:bodyPr>
          <a:lstStyle/>
          <a:p>
            <a:pPr indent="0" lvl="0" marL="114300" rtl="0" algn="l">
              <a:lnSpc>
                <a:spcPct val="115000"/>
              </a:lnSpc>
              <a:spcBef>
                <a:spcPts val="0"/>
              </a:spcBef>
              <a:spcAft>
                <a:spcPts val="0"/>
              </a:spcAft>
              <a:buSzPts val="1800"/>
              <a:buNone/>
            </a:pPr>
            <a:r>
              <a:rPr i="0" lang="es-MX" sz="1800" u="none" cap="none" strike="noStrike">
                <a:solidFill>
                  <a:schemeClr val="lt1"/>
                </a:solidFill>
              </a:rPr>
              <a:t>Todos los valores que aparecen en un programa tienen un tipo. Cada tipo de información se almacena de forma distinta, por lo que existen diferentes tipos de variables para cada tipo de información.</a:t>
            </a:r>
            <a:endParaRPr>
              <a:solidFill>
                <a:schemeClr val="lt1"/>
              </a:solidFill>
            </a:endParaRPr>
          </a:p>
          <a:p>
            <a:pPr indent="0" lvl="0" marL="114300" rtl="0" algn="l">
              <a:lnSpc>
                <a:spcPct val="115000"/>
              </a:lnSpc>
              <a:spcBef>
                <a:spcPts val="0"/>
              </a:spcBef>
              <a:spcAft>
                <a:spcPts val="0"/>
              </a:spcAft>
              <a:buSzPts val="1800"/>
              <a:buNone/>
            </a:pPr>
            <a:r>
              <a:t/>
            </a:r>
            <a:endParaRPr>
              <a:solidFill>
                <a:schemeClr val="lt1"/>
              </a:solidFill>
            </a:endParaRPr>
          </a:p>
        </p:txBody>
      </p:sp>
      <p:pic>
        <p:nvPicPr>
          <p:cNvPr id="127" name="Google Shape;127;p2"/>
          <p:cNvPicPr preferRelativeResize="0"/>
          <p:nvPr/>
        </p:nvPicPr>
        <p:blipFill rotWithShape="1">
          <a:blip r:embed="rId3">
            <a:alphaModFix/>
          </a:blip>
          <a:srcRect b="0" l="0" r="0" t="0"/>
          <a:stretch/>
        </p:blipFill>
        <p:spPr>
          <a:xfrm>
            <a:off x="4893436" y="1981427"/>
            <a:ext cx="3938864" cy="2189719"/>
          </a:xfrm>
          <a:prstGeom prst="rect">
            <a:avLst/>
          </a:prstGeom>
          <a:noFill/>
          <a:ln cap="flat" cmpd="sng" w="28575">
            <a:solidFill>
              <a:srgbClr val="FF99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311700" y="9267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3900">
                <a:solidFill>
                  <a:schemeClr val="lt1"/>
                </a:solidFill>
                <a:latin typeface="Roboto"/>
                <a:ea typeface="Roboto"/>
                <a:cs typeface="Roboto"/>
                <a:sym typeface="Roboto"/>
              </a:rPr>
              <a:t>Entero: int</a:t>
            </a:r>
            <a:endParaRPr sz="3900">
              <a:solidFill>
                <a:schemeClr val="lt1"/>
              </a:solidFill>
              <a:latin typeface="Roboto"/>
              <a:ea typeface="Roboto"/>
              <a:cs typeface="Roboto"/>
              <a:sym typeface="Roboto"/>
            </a:endParaRPr>
          </a:p>
          <a:p>
            <a:pPr indent="0" lvl="0" marL="0" rtl="0" algn="ctr">
              <a:lnSpc>
                <a:spcPct val="100000"/>
              </a:lnSpc>
              <a:spcBef>
                <a:spcPts val="0"/>
              </a:spcBef>
              <a:spcAft>
                <a:spcPts val="0"/>
              </a:spcAft>
              <a:buSzPts val="2800"/>
              <a:buNone/>
            </a:pPr>
            <a:r>
              <a:t/>
            </a:r>
            <a:endParaRPr sz="3900">
              <a:solidFill>
                <a:schemeClr val="lt1"/>
              </a:solidFill>
              <a:latin typeface="Roboto"/>
              <a:ea typeface="Roboto"/>
              <a:cs typeface="Roboto"/>
              <a:sym typeface="Roboto"/>
            </a:endParaRPr>
          </a:p>
        </p:txBody>
      </p:sp>
      <p:sp>
        <p:nvSpPr>
          <p:cNvPr id="133" name="Google Shape;133;p3"/>
          <p:cNvSpPr txBox="1"/>
          <p:nvPr>
            <p:ph idx="1" type="body"/>
          </p:nvPr>
        </p:nvSpPr>
        <p:spPr>
          <a:xfrm>
            <a:off x="311150" y="1776419"/>
            <a:ext cx="8521800" cy="1354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800"/>
              <a:buFont typeface="Arial"/>
              <a:buNone/>
            </a:pPr>
            <a:r>
              <a:rPr b="0" i="0" lang="es-MX" sz="2800" u="none" cap="none" strike="noStrike">
                <a:solidFill>
                  <a:schemeClr val="lt1"/>
                </a:solidFill>
                <a:latin typeface="Roboto"/>
                <a:ea typeface="Roboto"/>
                <a:cs typeface="Roboto"/>
                <a:sym typeface="Roboto"/>
              </a:rPr>
              <a:t>Permite representar números enteros, es decir, positivos y negativos no decimales.</a:t>
            </a:r>
            <a:endParaRPr b="0" i="0" sz="1400" u="none" cap="none" strike="noStrike">
              <a:solidFill>
                <a:schemeClr val="lt1"/>
              </a:solidFill>
              <a:latin typeface="Arial"/>
              <a:ea typeface="Arial"/>
              <a:cs typeface="Arial"/>
              <a:sym typeface="Arial"/>
            </a:endParaRPr>
          </a:p>
        </p:txBody>
      </p:sp>
      <p:pic>
        <p:nvPicPr>
          <p:cNvPr id="134" name="Google Shape;134;p3"/>
          <p:cNvPicPr preferRelativeResize="0"/>
          <p:nvPr/>
        </p:nvPicPr>
        <p:blipFill>
          <a:blip r:embed="rId3">
            <a:alphaModFix/>
          </a:blip>
          <a:stretch>
            <a:fillRect/>
          </a:stretch>
        </p:blipFill>
        <p:spPr>
          <a:xfrm>
            <a:off x="2176513" y="3131219"/>
            <a:ext cx="4791075" cy="92392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11700" y="967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3900">
                <a:solidFill>
                  <a:schemeClr val="lt1"/>
                </a:solidFill>
                <a:latin typeface="Encode Sans"/>
                <a:ea typeface="Encode Sans"/>
                <a:cs typeface="Encode Sans"/>
                <a:sym typeface="Encode Sans"/>
              </a:rPr>
              <a:t>Flotante: float</a:t>
            </a:r>
            <a:endParaRPr i="1" sz="3900">
              <a:solidFill>
                <a:schemeClr val="lt1"/>
              </a:solidFill>
              <a:latin typeface="Encode Sans"/>
              <a:ea typeface="Encode Sans"/>
              <a:cs typeface="Encode Sans"/>
              <a:sym typeface="Encode Sans"/>
            </a:endParaRPr>
          </a:p>
        </p:txBody>
      </p:sp>
      <p:sp>
        <p:nvSpPr>
          <p:cNvPr id="140" name="Google Shape;140;p4"/>
          <p:cNvSpPr txBox="1"/>
          <p:nvPr>
            <p:ph idx="1" type="body"/>
          </p:nvPr>
        </p:nvSpPr>
        <p:spPr>
          <a:xfrm>
            <a:off x="311150" y="1776418"/>
            <a:ext cx="8521800" cy="104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i="0" lang="es-MX" sz="2800" u="none" cap="none" strike="noStrike">
                <a:solidFill>
                  <a:schemeClr val="lt1"/>
                </a:solidFill>
              </a:rPr>
              <a:t>Permite representar un números positivo o negativo con decimales</a:t>
            </a:r>
            <a:endParaRPr i="0" sz="1400" u="none" cap="none" strike="noStrike">
              <a:solidFill>
                <a:schemeClr val="lt1"/>
              </a:solidFill>
            </a:endParaRPr>
          </a:p>
        </p:txBody>
      </p:sp>
      <p:pic>
        <p:nvPicPr>
          <p:cNvPr id="141" name="Google Shape;141;p4"/>
          <p:cNvPicPr preferRelativeResize="0"/>
          <p:nvPr/>
        </p:nvPicPr>
        <p:blipFill>
          <a:blip r:embed="rId3">
            <a:alphaModFix/>
          </a:blip>
          <a:stretch>
            <a:fillRect/>
          </a:stretch>
        </p:blipFill>
        <p:spPr>
          <a:xfrm>
            <a:off x="2000300" y="3057668"/>
            <a:ext cx="5143500" cy="942975"/>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413700" y="967700"/>
            <a:ext cx="8520600" cy="32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3900">
                <a:solidFill>
                  <a:schemeClr val="lt1"/>
                </a:solidFill>
                <a:latin typeface="Encode Sans"/>
                <a:ea typeface="Encode Sans"/>
                <a:cs typeface="Encode Sans"/>
                <a:sym typeface="Encode Sans"/>
              </a:rPr>
              <a:t>Booleano: True, False</a:t>
            </a:r>
            <a:endParaRPr sz="3900">
              <a:solidFill>
                <a:schemeClr val="lt1"/>
              </a:solidFill>
              <a:latin typeface="Encode Sans"/>
              <a:ea typeface="Encode Sans"/>
              <a:cs typeface="Encode Sans"/>
              <a:sym typeface="Encode Sans"/>
            </a:endParaRPr>
          </a:p>
        </p:txBody>
      </p:sp>
      <p:sp>
        <p:nvSpPr>
          <p:cNvPr id="147" name="Google Shape;147;p5"/>
          <p:cNvSpPr txBox="1"/>
          <p:nvPr>
            <p:ph idx="1" type="body"/>
          </p:nvPr>
        </p:nvSpPr>
        <p:spPr>
          <a:xfrm>
            <a:off x="311150" y="1730435"/>
            <a:ext cx="8521800" cy="14724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800"/>
              <a:buFont typeface="Arial"/>
              <a:buNone/>
            </a:pPr>
            <a:r>
              <a:rPr i="0" lang="es-MX" sz="2800" u="none" cap="none" strike="noStrike">
                <a:solidFill>
                  <a:schemeClr val="lt1"/>
                </a:solidFill>
              </a:rPr>
              <a:t>Es un tipo de dato que permite almacenar dos valores </a:t>
            </a:r>
            <a:r>
              <a:rPr b="1" i="0" lang="es-MX" sz="2800" u="none" cap="none" strike="noStrike">
                <a:solidFill>
                  <a:schemeClr val="lt1"/>
                </a:solidFill>
              </a:rPr>
              <a:t>True</a:t>
            </a:r>
            <a:r>
              <a:rPr i="0" lang="es-MX" sz="2800" u="none" cap="none" strike="noStrike">
                <a:solidFill>
                  <a:schemeClr val="lt1"/>
                </a:solidFill>
              </a:rPr>
              <a:t> o </a:t>
            </a:r>
            <a:r>
              <a:rPr b="1" i="0" lang="es-MX" sz="2800" u="none" cap="none" strike="noStrike">
                <a:solidFill>
                  <a:schemeClr val="lt1"/>
                </a:solidFill>
              </a:rPr>
              <a:t>False</a:t>
            </a:r>
            <a:r>
              <a:rPr i="0" lang="es-MX" sz="2800" u="none" cap="none" strike="noStrike">
                <a:solidFill>
                  <a:schemeClr val="lt1"/>
                </a:solidFill>
              </a:rPr>
              <a:t>.</a:t>
            </a:r>
            <a:endParaRPr i="0" sz="1400" u="none" cap="none" strike="noStrike">
              <a:solidFill>
                <a:schemeClr val="lt1"/>
              </a:solidFill>
            </a:endParaRPr>
          </a:p>
        </p:txBody>
      </p:sp>
      <p:pic>
        <p:nvPicPr>
          <p:cNvPr id="148" name="Google Shape;148;p5"/>
          <p:cNvPicPr preferRelativeResize="0"/>
          <p:nvPr/>
        </p:nvPicPr>
        <p:blipFill>
          <a:blip r:embed="rId3">
            <a:alphaModFix/>
          </a:blip>
          <a:stretch>
            <a:fillRect/>
          </a:stretch>
        </p:blipFill>
        <p:spPr>
          <a:xfrm>
            <a:off x="3457525" y="2980494"/>
            <a:ext cx="2228950" cy="9742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311700" y="9574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3900">
                <a:solidFill>
                  <a:schemeClr val="lt1"/>
                </a:solidFill>
                <a:latin typeface="Encode Sans"/>
                <a:ea typeface="Encode Sans"/>
                <a:cs typeface="Encode Sans"/>
                <a:sym typeface="Encode Sans"/>
              </a:rPr>
              <a:t>Cadena de caracteres: str</a:t>
            </a:r>
            <a:endParaRPr sz="3900">
              <a:solidFill>
                <a:schemeClr val="lt1"/>
              </a:solidFill>
              <a:latin typeface="Encode Sans"/>
              <a:ea typeface="Encode Sans"/>
              <a:cs typeface="Encode Sans"/>
              <a:sym typeface="Encode Sans"/>
            </a:endParaRPr>
          </a:p>
          <a:p>
            <a:pPr indent="0" lvl="0" marL="0" rtl="0" algn="ctr">
              <a:lnSpc>
                <a:spcPct val="100000"/>
              </a:lnSpc>
              <a:spcBef>
                <a:spcPts val="0"/>
              </a:spcBef>
              <a:spcAft>
                <a:spcPts val="0"/>
              </a:spcAft>
              <a:buSzPts val="2800"/>
              <a:buNone/>
            </a:pPr>
            <a:r>
              <a:t/>
            </a:r>
            <a:endParaRPr sz="3900">
              <a:solidFill>
                <a:schemeClr val="lt1"/>
              </a:solidFill>
              <a:latin typeface="Encode Sans"/>
              <a:ea typeface="Encode Sans"/>
              <a:cs typeface="Encode Sans"/>
              <a:sym typeface="Encode Sans"/>
            </a:endParaRPr>
          </a:p>
        </p:txBody>
      </p:sp>
      <p:sp>
        <p:nvSpPr>
          <p:cNvPr id="154" name="Google Shape;154;p6"/>
          <p:cNvSpPr txBox="1"/>
          <p:nvPr>
            <p:ph idx="1" type="body"/>
          </p:nvPr>
        </p:nvSpPr>
        <p:spPr>
          <a:xfrm>
            <a:off x="311150" y="1776413"/>
            <a:ext cx="8520600" cy="2600325"/>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000"/>
              </a:spcBef>
              <a:spcAft>
                <a:spcPts val="0"/>
              </a:spcAft>
              <a:buClr>
                <a:srgbClr val="000000"/>
              </a:buClr>
              <a:buSzPts val="1800"/>
              <a:buFont typeface="Arial"/>
              <a:buNone/>
            </a:pPr>
            <a:r>
              <a:rPr i="0" lang="es-MX" sz="2000" u="none" cap="none" strike="noStrike">
                <a:solidFill>
                  <a:schemeClr val="lt1"/>
                </a:solidFill>
              </a:rPr>
              <a:t>Los strings son un tipo de dato que permite almacenar secuencias de caracteres. </a:t>
            </a:r>
            <a:endParaRPr i="0" sz="2000" u="none" cap="none" strike="noStrike">
              <a:solidFill>
                <a:schemeClr val="lt1"/>
              </a:solidFill>
            </a:endParaRPr>
          </a:p>
          <a:p>
            <a:pPr indent="0" lvl="0" marL="0" marR="0" rtl="0" algn="l">
              <a:lnSpc>
                <a:spcPct val="100000"/>
              </a:lnSpc>
              <a:spcBef>
                <a:spcPts val="1000"/>
              </a:spcBef>
              <a:spcAft>
                <a:spcPts val="1600"/>
              </a:spcAft>
              <a:buClr>
                <a:srgbClr val="000000"/>
              </a:buClr>
              <a:buSzPts val="1800"/>
              <a:buFont typeface="Arial"/>
              <a:buNone/>
            </a:pPr>
            <a:r>
              <a:rPr i="0" lang="es-MX" sz="2000" u="none" cap="none" strike="noStrike">
                <a:solidFill>
                  <a:schemeClr val="lt1"/>
                </a:solidFill>
              </a:rPr>
              <a:t>Para crear una, es necesario incluir el texto entre comillas.</a:t>
            </a:r>
            <a:endParaRPr i="0" sz="2000" u="none" cap="none" strike="noStrike">
              <a:solidFill>
                <a:schemeClr val="lt1"/>
              </a:solidFill>
            </a:endParaRPr>
          </a:p>
        </p:txBody>
      </p:sp>
      <p:pic>
        <p:nvPicPr>
          <p:cNvPr id="155" name="Google Shape;155;p6"/>
          <p:cNvPicPr preferRelativeResize="0"/>
          <p:nvPr/>
        </p:nvPicPr>
        <p:blipFill>
          <a:blip r:embed="rId3">
            <a:alphaModFix/>
          </a:blip>
          <a:stretch>
            <a:fillRect/>
          </a:stretch>
        </p:blipFill>
        <p:spPr>
          <a:xfrm>
            <a:off x="1971675" y="3332100"/>
            <a:ext cx="5200650" cy="12763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311700" y="9339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s-MX" sz="3900">
                <a:solidFill>
                  <a:schemeClr val="lt1"/>
                </a:solidFill>
                <a:latin typeface="Encode Sans"/>
                <a:ea typeface="Encode Sans"/>
                <a:cs typeface="Encode Sans"/>
                <a:sym typeface="Encode Sans"/>
              </a:rPr>
              <a:t>Casting</a:t>
            </a:r>
            <a:endParaRPr sz="3900">
              <a:solidFill>
                <a:schemeClr val="lt1"/>
              </a:solidFill>
              <a:latin typeface="Encode Sans"/>
              <a:ea typeface="Encode Sans"/>
              <a:cs typeface="Encode Sans"/>
              <a:sym typeface="Encode Sans"/>
            </a:endParaRPr>
          </a:p>
        </p:txBody>
      </p:sp>
      <p:sp>
        <p:nvSpPr>
          <p:cNvPr id="161" name="Google Shape;161;p7"/>
          <p:cNvSpPr txBox="1"/>
          <p:nvPr>
            <p:ph idx="1" type="body"/>
          </p:nvPr>
        </p:nvSpPr>
        <p:spPr>
          <a:xfrm>
            <a:off x="311150" y="1659003"/>
            <a:ext cx="8521800" cy="1194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2600"/>
              <a:buFont typeface="Arial"/>
              <a:buNone/>
            </a:pPr>
            <a:r>
              <a:rPr i="0" lang="es-MX" sz="2000" u="none" cap="none" strike="noStrike">
                <a:solidFill>
                  <a:schemeClr val="lt1"/>
                </a:solidFill>
              </a:rPr>
              <a:t>Hacer un cast significa convertir un tipo de dato a otro. En Python es posible convertir a string con </a:t>
            </a:r>
            <a:r>
              <a:rPr b="1" i="0" lang="es-MX" sz="2000" u="none" cap="none" strike="noStrike">
                <a:solidFill>
                  <a:schemeClr val="lt1"/>
                </a:solidFill>
              </a:rPr>
              <a:t>str</a:t>
            </a:r>
            <a:r>
              <a:rPr i="0" lang="es-MX" sz="2000" u="none" cap="none" strike="noStrike">
                <a:solidFill>
                  <a:schemeClr val="lt1"/>
                </a:solidFill>
              </a:rPr>
              <a:t>(),  a entero con </a:t>
            </a:r>
            <a:r>
              <a:rPr b="1" i="0" lang="es-MX" sz="2000" u="none" cap="none" strike="noStrike">
                <a:solidFill>
                  <a:schemeClr val="lt1"/>
                </a:solidFill>
              </a:rPr>
              <a:t>int</a:t>
            </a:r>
            <a:r>
              <a:rPr i="0" lang="es-MX" sz="2000" u="none" cap="none" strike="noStrike">
                <a:solidFill>
                  <a:schemeClr val="lt1"/>
                </a:solidFill>
              </a:rPr>
              <a:t>() y a flotante con </a:t>
            </a:r>
            <a:r>
              <a:rPr b="1" i="0" lang="es-MX" sz="2000" u="none" cap="none" strike="noStrike">
                <a:solidFill>
                  <a:schemeClr val="lt1"/>
                </a:solidFill>
              </a:rPr>
              <a:t>float</a:t>
            </a:r>
            <a:r>
              <a:rPr i="0" lang="es-MX" sz="2000" u="none" cap="none" strike="noStrike">
                <a:solidFill>
                  <a:schemeClr val="lt1"/>
                </a:solidFill>
              </a:rPr>
              <a:t>()</a:t>
            </a:r>
            <a:endParaRPr i="0" sz="2000" u="none" cap="none" strike="noStrike">
              <a:solidFill>
                <a:schemeClr val="lt1"/>
              </a:solidFill>
            </a:endParaRPr>
          </a:p>
        </p:txBody>
      </p:sp>
      <p:pic>
        <p:nvPicPr>
          <p:cNvPr id="162" name="Google Shape;162;p7"/>
          <p:cNvPicPr preferRelativeResize="0"/>
          <p:nvPr/>
        </p:nvPicPr>
        <p:blipFill rotWithShape="1">
          <a:blip r:embed="rId3">
            <a:alphaModFix/>
          </a:blip>
          <a:srcRect b="0" l="0" r="0" t="0"/>
          <a:stretch/>
        </p:blipFill>
        <p:spPr>
          <a:xfrm>
            <a:off x="1588500" y="2689653"/>
            <a:ext cx="6150644" cy="1985697"/>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f01969e9ad_0_11"/>
          <p:cNvSpPr txBox="1"/>
          <p:nvPr>
            <p:ph type="title"/>
          </p:nvPr>
        </p:nvSpPr>
        <p:spPr>
          <a:xfrm>
            <a:off x="552800" y="2145300"/>
            <a:ext cx="4253100" cy="85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Font typeface="Arial"/>
              <a:buNone/>
            </a:pPr>
            <a:r>
              <a:rPr lang="es-MX" sz="3900">
                <a:solidFill>
                  <a:schemeClr val="lt1"/>
                </a:solidFill>
                <a:latin typeface="Encode Sans"/>
                <a:ea typeface="Encode Sans"/>
                <a:cs typeface="Encode Sans"/>
                <a:sym typeface="Encode Sans"/>
              </a:rPr>
              <a:t>Operadores</a:t>
            </a:r>
            <a:endParaRPr sz="3900">
              <a:solidFill>
                <a:schemeClr val="lt1"/>
              </a:solidFill>
              <a:latin typeface="Encode Sans"/>
              <a:ea typeface="Encode Sans"/>
              <a:cs typeface="Encode Sans"/>
              <a:sym typeface="Encode Sans"/>
            </a:endParaRPr>
          </a:p>
          <a:p>
            <a:pPr indent="0" lvl="0" marL="0" rtl="0" algn="ctr">
              <a:lnSpc>
                <a:spcPct val="100000"/>
              </a:lnSpc>
              <a:spcBef>
                <a:spcPts val="0"/>
              </a:spcBef>
              <a:spcAft>
                <a:spcPts val="0"/>
              </a:spcAft>
              <a:buClr>
                <a:srgbClr val="000000"/>
              </a:buClr>
              <a:buSzPts val="2800"/>
              <a:buFont typeface="Arial"/>
              <a:buNone/>
            </a:pPr>
            <a:r>
              <a:t/>
            </a:r>
            <a:endParaRPr sz="3900">
              <a:solidFill>
                <a:schemeClr val="lt1"/>
              </a:solidFill>
              <a:latin typeface="Encode Sans"/>
              <a:ea typeface="Encode Sans"/>
              <a:cs typeface="Encode Sans"/>
              <a:sym typeface="Encode Sans"/>
            </a:endParaRPr>
          </a:p>
        </p:txBody>
      </p:sp>
      <p:pic>
        <p:nvPicPr>
          <p:cNvPr id="66" name="Google Shape;66;g1f01969e9ad_0_11"/>
          <p:cNvPicPr preferRelativeResize="0"/>
          <p:nvPr/>
        </p:nvPicPr>
        <p:blipFill rotWithShape="1">
          <a:blip r:embed="rId3">
            <a:alphaModFix/>
          </a:blip>
          <a:srcRect b="0" l="0" r="0" t="0"/>
          <a:stretch/>
        </p:blipFill>
        <p:spPr>
          <a:xfrm>
            <a:off x="5095589" y="1447913"/>
            <a:ext cx="3091722" cy="25686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f01969e9ad_0_395"/>
          <p:cNvSpPr txBox="1"/>
          <p:nvPr>
            <p:ph type="title"/>
          </p:nvPr>
        </p:nvSpPr>
        <p:spPr>
          <a:xfrm>
            <a:off x="311700" y="113032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aritméticos</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p:txBody>
      </p:sp>
      <p:sp>
        <p:nvSpPr>
          <p:cNvPr id="72" name="Google Shape;72;g1f01969e9ad_0_395"/>
          <p:cNvSpPr txBox="1"/>
          <p:nvPr>
            <p:ph idx="1" type="body"/>
          </p:nvPr>
        </p:nvSpPr>
        <p:spPr>
          <a:xfrm>
            <a:off x="311700" y="1922293"/>
            <a:ext cx="8520600" cy="1600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i="0" lang="es-MX" sz="2800" u="none" cap="none" strike="noStrike">
                <a:solidFill>
                  <a:schemeClr val="lt1"/>
                </a:solidFill>
              </a:rPr>
              <a:t>Los operadores aritméticos se utilizan con valores numéricos para realizar operaciones matemáticas comunes.</a:t>
            </a:r>
            <a:endParaRPr i="0" sz="2800" u="none" cap="none" strike="noStrike">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f01969e9ad_0_18"/>
          <p:cNvSpPr txBox="1"/>
          <p:nvPr>
            <p:ph type="title"/>
          </p:nvPr>
        </p:nvSpPr>
        <p:spPr>
          <a:xfrm>
            <a:off x="311700" y="1009076"/>
            <a:ext cx="8520600" cy="59542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aritméticos</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p:txBody>
      </p:sp>
      <p:pic>
        <p:nvPicPr>
          <p:cNvPr id="78" name="Google Shape;78;g1f01969e9ad_0_18"/>
          <p:cNvPicPr preferRelativeResize="0"/>
          <p:nvPr/>
        </p:nvPicPr>
        <p:blipFill>
          <a:blip r:embed="rId3">
            <a:alphaModFix/>
          </a:blip>
          <a:stretch>
            <a:fillRect/>
          </a:stretch>
        </p:blipFill>
        <p:spPr>
          <a:xfrm>
            <a:off x="152400" y="1764674"/>
            <a:ext cx="8839201" cy="3194692"/>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f01969e9ad_0_25"/>
          <p:cNvSpPr txBox="1"/>
          <p:nvPr>
            <p:ph type="title"/>
          </p:nvPr>
        </p:nvSpPr>
        <p:spPr>
          <a:xfrm>
            <a:off x="311700" y="106597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Relacionales</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p:txBody>
      </p:sp>
      <p:sp>
        <p:nvSpPr>
          <p:cNvPr id="84" name="Google Shape;84;g1f01969e9ad_0_25"/>
          <p:cNvSpPr txBox="1"/>
          <p:nvPr>
            <p:ph idx="1" type="body"/>
          </p:nvPr>
        </p:nvSpPr>
        <p:spPr>
          <a:xfrm>
            <a:off x="311700" y="1949094"/>
            <a:ext cx="8520600" cy="17025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i="0" lang="es-MX" sz="2800" u="none" cap="none" strike="noStrike">
                <a:solidFill>
                  <a:schemeClr val="lt1"/>
                </a:solidFill>
              </a:rPr>
              <a:t>Un operador relacional se emplea para comparar y establecer la relación entre ellos. Devuelve un valor booleano (true o false) basado en la condición.</a:t>
            </a:r>
            <a:endParaRPr i="0" sz="2800" u="none" cap="none" strike="noStrike">
              <a:solidFill>
                <a:schemeClr val="lt1"/>
              </a:solidFill>
            </a:endParaRPr>
          </a:p>
          <a:p>
            <a:pPr indent="0" lvl="0" marL="0" marR="0" rtl="0" algn="just">
              <a:lnSpc>
                <a:spcPct val="115000"/>
              </a:lnSpc>
              <a:spcBef>
                <a:spcPts val="1600"/>
              </a:spcBef>
              <a:spcAft>
                <a:spcPts val="0"/>
              </a:spcAft>
              <a:buClr>
                <a:srgbClr val="000000"/>
              </a:buClr>
              <a:buSzPts val="1800"/>
              <a:buFont typeface="Arial"/>
              <a:buNone/>
            </a:pPr>
            <a:r>
              <a:t/>
            </a:r>
            <a:endParaRPr i="0" sz="2800" u="none" cap="none" strike="noStrike">
              <a:solidFill>
                <a:schemeClr val="lt1"/>
              </a:solidFill>
            </a:endParaRPr>
          </a:p>
          <a:p>
            <a:pPr indent="0" lvl="0" marL="0" marR="0" rtl="0" algn="just">
              <a:lnSpc>
                <a:spcPct val="115000"/>
              </a:lnSpc>
              <a:spcBef>
                <a:spcPts val="1600"/>
              </a:spcBef>
              <a:spcAft>
                <a:spcPts val="1600"/>
              </a:spcAft>
              <a:buClr>
                <a:srgbClr val="000000"/>
              </a:buClr>
              <a:buSzPts val="1800"/>
              <a:buFont typeface="Arial"/>
              <a:buNone/>
            </a:pPr>
            <a:r>
              <a:t/>
            </a:r>
            <a:endParaRPr i="0" sz="2800" u="none" cap="none" strike="noStrike">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f01969e9ad_0_32"/>
          <p:cNvSpPr txBox="1"/>
          <p:nvPr>
            <p:ph type="title"/>
          </p:nvPr>
        </p:nvSpPr>
        <p:spPr>
          <a:xfrm>
            <a:off x="413300" y="873282"/>
            <a:ext cx="8520600" cy="595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Relacionales</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dk1"/>
              </a:solidFill>
              <a:latin typeface="Roboto"/>
              <a:ea typeface="Roboto"/>
              <a:cs typeface="Roboto"/>
              <a:sym typeface="Roboto"/>
            </a:endParaRPr>
          </a:p>
        </p:txBody>
      </p:sp>
      <p:pic>
        <p:nvPicPr>
          <p:cNvPr id="90" name="Google Shape;90;g1f01969e9ad_0_32"/>
          <p:cNvPicPr preferRelativeResize="0"/>
          <p:nvPr/>
        </p:nvPicPr>
        <p:blipFill>
          <a:blip r:embed="rId3">
            <a:alphaModFix/>
          </a:blip>
          <a:stretch>
            <a:fillRect/>
          </a:stretch>
        </p:blipFill>
        <p:spPr>
          <a:xfrm>
            <a:off x="451513" y="1621182"/>
            <a:ext cx="8240982" cy="3369918"/>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f01969e9ad_0_39"/>
          <p:cNvSpPr txBox="1"/>
          <p:nvPr>
            <p:ph type="title"/>
          </p:nvPr>
        </p:nvSpPr>
        <p:spPr>
          <a:xfrm>
            <a:off x="311700" y="1009074"/>
            <a:ext cx="8520600" cy="59542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Lógicos</a:t>
            </a:r>
            <a:endParaRPr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i="0" sz="3900" u="none" cap="none" strike="noStrike">
              <a:solidFill>
                <a:schemeClr val="lt1"/>
              </a:solidFill>
              <a:latin typeface="Encode Sans"/>
              <a:ea typeface="Encode Sans"/>
              <a:cs typeface="Encode Sans"/>
              <a:sym typeface="Encode Sans"/>
            </a:endParaRPr>
          </a:p>
        </p:txBody>
      </p:sp>
      <p:sp>
        <p:nvSpPr>
          <p:cNvPr id="96" name="Google Shape;96;g1f01969e9ad_0_39"/>
          <p:cNvSpPr txBox="1"/>
          <p:nvPr>
            <p:ph idx="1" type="body"/>
          </p:nvPr>
        </p:nvSpPr>
        <p:spPr>
          <a:xfrm>
            <a:off x="311700" y="1604497"/>
            <a:ext cx="8520600" cy="2601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800"/>
              <a:buFont typeface="Arial"/>
              <a:buNone/>
            </a:pPr>
            <a:r>
              <a:rPr i="0" lang="es-MX" sz="2800" u="none" cap="none" strike="noStrike">
                <a:solidFill>
                  <a:schemeClr val="lt1"/>
                </a:solidFill>
              </a:rPr>
              <a:t>Se utiliza un operador lógico para tomar una decisión basada en múltiples condiciones.</a:t>
            </a:r>
            <a:endParaRPr i="0" sz="2800" u="none" cap="none" strike="noStrike">
              <a:solidFill>
                <a:schemeClr val="lt1"/>
              </a:solidFill>
            </a:endParaRPr>
          </a:p>
          <a:p>
            <a:pPr indent="0" lvl="0" marL="0" marR="0" rtl="0" algn="just">
              <a:lnSpc>
                <a:spcPct val="115000"/>
              </a:lnSpc>
              <a:spcBef>
                <a:spcPts val="1600"/>
              </a:spcBef>
              <a:spcAft>
                <a:spcPts val="0"/>
              </a:spcAft>
              <a:buClr>
                <a:srgbClr val="000000"/>
              </a:buClr>
              <a:buSzPts val="1800"/>
              <a:buFont typeface="Arial"/>
              <a:buNone/>
            </a:pPr>
            <a:r>
              <a:t/>
            </a:r>
            <a:endParaRPr i="0" sz="2800" u="none" cap="none" strike="noStrike">
              <a:solidFill>
                <a:schemeClr val="lt1"/>
              </a:solidFill>
            </a:endParaRPr>
          </a:p>
          <a:p>
            <a:pPr indent="0" lvl="0" marL="0" marR="0" rtl="0" algn="just">
              <a:lnSpc>
                <a:spcPct val="115000"/>
              </a:lnSpc>
              <a:spcBef>
                <a:spcPts val="1600"/>
              </a:spcBef>
              <a:spcAft>
                <a:spcPts val="1600"/>
              </a:spcAft>
              <a:buClr>
                <a:srgbClr val="000000"/>
              </a:buClr>
              <a:buSzPts val="1800"/>
              <a:buFont typeface="Arial"/>
              <a:buNone/>
            </a:pPr>
            <a:r>
              <a:t/>
            </a:r>
            <a:endParaRPr i="0" sz="2800" u="none" cap="none" strike="noStrike">
              <a:solidFill>
                <a:schemeClr val="lt1"/>
              </a:solidFill>
            </a:endParaRPr>
          </a:p>
        </p:txBody>
      </p:sp>
      <p:pic>
        <p:nvPicPr>
          <p:cNvPr id="97" name="Google Shape;97;g1f01969e9ad_0_39"/>
          <p:cNvPicPr preferRelativeResize="0"/>
          <p:nvPr/>
        </p:nvPicPr>
        <p:blipFill>
          <a:blip r:embed="rId3">
            <a:alphaModFix/>
          </a:blip>
          <a:stretch>
            <a:fillRect/>
          </a:stretch>
        </p:blipFill>
        <p:spPr>
          <a:xfrm>
            <a:off x="275825" y="2836850"/>
            <a:ext cx="8592349" cy="20902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1f01969e9ad_0_47"/>
          <p:cNvSpPr txBox="1"/>
          <p:nvPr>
            <p:ph type="title"/>
          </p:nvPr>
        </p:nvSpPr>
        <p:spPr>
          <a:xfrm>
            <a:off x="311700" y="1130325"/>
            <a:ext cx="85206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de Asignación</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a:p>
            <a:pPr indent="0" lvl="0" marL="0" marR="0" rtl="0" algn="ctr">
              <a:lnSpc>
                <a:spcPct val="100000"/>
              </a:lnSpc>
              <a:spcBef>
                <a:spcPts val="0"/>
              </a:spcBef>
              <a:spcAft>
                <a:spcPts val="0"/>
              </a:spcAft>
              <a:buClr>
                <a:srgbClr val="000000"/>
              </a:buClr>
              <a:buSzPts val="2800"/>
              <a:buFont typeface="Arial"/>
              <a:buNone/>
            </a:pPr>
            <a:r>
              <a:t/>
            </a:r>
            <a:endParaRPr b="0" i="0" sz="3900" u="none" cap="none" strike="noStrike">
              <a:solidFill>
                <a:schemeClr val="lt1"/>
              </a:solidFill>
              <a:latin typeface="Encode Sans"/>
              <a:ea typeface="Encode Sans"/>
              <a:cs typeface="Encode Sans"/>
              <a:sym typeface="Encode Sans"/>
            </a:endParaRPr>
          </a:p>
        </p:txBody>
      </p:sp>
      <p:sp>
        <p:nvSpPr>
          <p:cNvPr id="103" name="Google Shape;103;g1f01969e9ad_0_47"/>
          <p:cNvSpPr txBox="1"/>
          <p:nvPr>
            <p:ph idx="1" type="body"/>
          </p:nvPr>
        </p:nvSpPr>
        <p:spPr>
          <a:xfrm>
            <a:off x="311700" y="2034821"/>
            <a:ext cx="8520600" cy="22446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1600"/>
              </a:spcAft>
              <a:buClr>
                <a:srgbClr val="000000"/>
              </a:buClr>
              <a:buSzPts val="1800"/>
              <a:buFont typeface="Arial"/>
              <a:buNone/>
            </a:pPr>
            <a:r>
              <a:rPr i="0" lang="es-MX" sz="2400" u="none" cap="none" strike="noStrike">
                <a:solidFill>
                  <a:schemeClr val="lt1"/>
                </a:solidFill>
              </a:rPr>
              <a:t>Se utiliza un operador de asignación para asignar valores a una variable. Esto generalmente se combina con otros operadores (como aritmética, bit a bit) donde la operación se realiza en los operandos y el resultado se asigna al operando izquierdo.</a:t>
            </a:r>
            <a:endParaRPr i="0" sz="2400" u="none" cap="none" strike="noStrike">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f01969e9ad_0_54"/>
          <p:cNvSpPr txBox="1"/>
          <p:nvPr>
            <p:ph type="title"/>
          </p:nvPr>
        </p:nvSpPr>
        <p:spPr>
          <a:xfrm>
            <a:off x="311700" y="1040514"/>
            <a:ext cx="8520600" cy="59542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i="0" lang="es-MX" sz="3900" u="none" cap="none" strike="noStrike">
                <a:solidFill>
                  <a:schemeClr val="lt1"/>
                </a:solidFill>
                <a:latin typeface="Encode Sans"/>
                <a:ea typeface="Encode Sans"/>
                <a:cs typeface="Encode Sans"/>
                <a:sym typeface="Encode Sans"/>
              </a:rPr>
              <a:t>Operadores de Asignación</a:t>
            </a:r>
            <a:endParaRPr b="0" i="0" sz="3900" u="none" cap="none" strike="noStrike">
              <a:solidFill>
                <a:schemeClr val="lt1"/>
              </a:solidFill>
              <a:latin typeface="Encode Sans"/>
              <a:ea typeface="Encode Sans"/>
              <a:cs typeface="Encode Sans"/>
              <a:sym typeface="Encode Sans"/>
            </a:endParaRPr>
          </a:p>
        </p:txBody>
      </p:sp>
      <p:pic>
        <p:nvPicPr>
          <p:cNvPr id="109" name="Google Shape;109;g1f01969e9ad_0_54"/>
          <p:cNvPicPr preferRelativeResize="0"/>
          <p:nvPr/>
        </p:nvPicPr>
        <p:blipFill>
          <a:blip r:embed="rId3">
            <a:alphaModFix/>
          </a:blip>
          <a:stretch>
            <a:fillRect/>
          </a:stretch>
        </p:blipFill>
        <p:spPr>
          <a:xfrm>
            <a:off x="221975" y="1772787"/>
            <a:ext cx="8700043" cy="3202763"/>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