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Encode Sans"/>
      <p:regular r:id="rId26"/>
      <p:bold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  <p:embeddedFont>
      <p:font typeface="Encode Sans ExtraBold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7" roundtripDataSignature="AMtx7mg9+brtGSjnITt9atlBoRJa1jSg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ncode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regular.fntdata"/><Relationship Id="rId27" Type="http://schemas.openxmlformats.org/officeDocument/2006/relationships/font" Target="fonts/Encode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EncodeSans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6a83ccb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46a83ccb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6a83ccb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46a83ccb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6a83ccb9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46a83ccb9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6a83ccb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46a83ccb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6a83ccb9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46a83ccb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6a83ccb9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46a83ccb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311700" y="1197075"/>
            <a:ext cx="85206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311700" y="33074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1984800"/>
            <a:ext cx="8520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205430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205415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1042600"/>
            <a:ext cx="28080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311700" y="1389600"/>
            <a:ext cx="28080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90250" y="973100"/>
            <a:ext cx="6367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 txBox="1"/>
          <p:nvPr>
            <p:ph type="title"/>
          </p:nvPr>
        </p:nvSpPr>
        <p:spPr>
          <a:xfrm>
            <a:off x="265500" y="1073500"/>
            <a:ext cx="40452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b="1" sz="4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49125" y="4179425"/>
            <a:ext cx="56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p11"/>
          <p:cNvSpPr txBox="1"/>
          <p:nvPr/>
        </p:nvSpPr>
        <p:spPr>
          <a:xfrm>
            <a:off x="1668175" y="84975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Programación I</a:t>
            </a:r>
            <a:endParaRPr b="0" i="0" sz="1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9;p11"/>
          <p:cNvSpPr txBox="1"/>
          <p:nvPr/>
        </p:nvSpPr>
        <p:spPr>
          <a:xfrm>
            <a:off x="1668175" y="654446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Fundamentos de programación</a:t>
            </a:r>
            <a:endParaRPr b="0" i="0" sz="15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" name="Google Shape;10;p11"/>
          <p:cNvSpPr txBox="1"/>
          <p:nvPr/>
        </p:nvSpPr>
        <p:spPr>
          <a:xfrm>
            <a:off x="1668175" y="370798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419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Nani Renato - Tulis Curra Luis</a:t>
            </a:r>
            <a:endParaRPr b="0" i="0" sz="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/>
        </p:nvSpPr>
        <p:spPr>
          <a:xfrm>
            <a:off x="870500" y="1892450"/>
            <a:ext cx="3313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Estructura repetitiva For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14221" l="0" r="0" t="0"/>
          <a:stretch/>
        </p:blipFill>
        <p:spPr>
          <a:xfrm>
            <a:off x="4374175" y="1584050"/>
            <a:ext cx="3983798" cy="21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133350" y="1254700"/>
            <a:ext cx="7570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Sentencia break: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El break es una palabra reservada que puede ser usada dentro de una estructura repetitiva para </a:t>
            </a:r>
            <a:r>
              <a:rPr b="0" i="0" lang="es-419" sz="2500" u="sng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detener la ejecución de la misma</a:t>
            </a:r>
            <a:r>
              <a:rPr b="0" i="0" lang="es-419" sz="2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 y continuar con el resto del código.</a:t>
            </a:r>
            <a:endParaRPr b="0" i="0" sz="25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/>
        </p:nvSpPr>
        <p:spPr>
          <a:xfrm>
            <a:off x="1775475" y="1078275"/>
            <a:ext cx="5441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Ejemplo de uso de break: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33" name="Google Shape;133;p8"/>
          <p:cNvCxnSpPr/>
          <p:nvPr/>
        </p:nvCxnSpPr>
        <p:spPr>
          <a:xfrm>
            <a:off x="4569424" y="3090243"/>
            <a:ext cx="720000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600" y="2516228"/>
            <a:ext cx="2194775" cy="1148044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8"/>
          <p:cNvSpPr txBox="1"/>
          <p:nvPr/>
        </p:nvSpPr>
        <p:spPr>
          <a:xfrm>
            <a:off x="5953575" y="1942275"/>
            <a:ext cx="2194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Salida por consola: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36" name="Google Shape;136;p8" title="Captura de Pantalla 2025-04-06 a la(s) 18.25.15.png"/>
          <p:cNvPicPr preferRelativeResize="0"/>
          <p:nvPr/>
        </p:nvPicPr>
        <p:blipFill rotWithShape="1">
          <a:blip r:embed="rId4">
            <a:alphaModFix/>
          </a:blip>
          <a:srcRect b="0" l="0" r="3735" t="22534"/>
          <a:stretch/>
        </p:blipFill>
        <p:spPr>
          <a:xfrm>
            <a:off x="753200" y="2191012"/>
            <a:ext cx="3152050" cy="1908376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133350" y="1254700"/>
            <a:ext cx="7570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Sentencia continue: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419" sz="2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El continue es una palabra reservada que puede ser utilizada dentro de una estructura repetitiva para </a:t>
            </a:r>
            <a:r>
              <a:rPr b="0" i="0" lang="es-419" sz="2500" u="sng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saltear una iteración</a:t>
            </a:r>
            <a:r>
              <a:rPr b="0" i="0" lang="es-419" sz="25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 y luego seguir ejecutando el bucle con las iteraciones restantes.</a:t>
            </a:r>
            <a:endParaRPr b="0" i="0" sz="25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/>
        </p:nvSpPr>
        <p:spPr>
          <a:xfrm>
            <a:off x="133350" y="1254700"/>
            <a:ext cx="60381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Ejemplo de uso de continue: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47" name="Google Shape;147;p10"/>
          <p:cNvCxnSpPr/>
          <p:nvPr/>
        </p:nvCxnSpPr>
        <p:spPr>
          <a:xfrm>
            <a:off x="4571999" y="3213456"/>
            <a:ext cx="720000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10"/>
          <p:cNvSpPr txBox="1"/>
          <p:nvPr/>
        </p:nvSpPr>
        <p:spPr>
          <a:xfrm>
            <a:off x="5945275" y="1849875"/>
            <a:ext cx="2313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Salida por consola: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5272" y="2571751"/>
            <a:ext cx="2089555" cy="1283425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10" title="Captura de Pantalla 2025-04-06 a la(s) 18.25.2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150" y="2141900"/>
            <a:ext cx="3171825" cy="21431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6a83ccb9b_0_37"/>
          <p:cNvSpPr txBox="1"/>
          <p:nvPr/>
        </p:nvSpPr>
        <p:spPr>
          <a:xfrm>
            <a:off x="133350" y="1254700"/>
            <a:ext cx="60381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Ejemplo de </a:t>
            </a: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for anidado: 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56" name="Google Shape;156;g346a83ccb9b_0_37"/>
          <p:cNvCxnSpPr/>
          <p:nvPr/>
        </p:nvCxnSpPr>
        <p:spPr>
          <a:xfrm>
            <a:off x="5457562" y="3303618"/>
            <a:ext cx="720000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g346a83ccb9b_0_37"/>
          <p:cNvSpPr txBox="1"/>
          <p:nvPr/>
        </p:nvSpPr>
        <p:spPr>
          <a:xfrm>
            <a:off x="6147513" y="1922325"/>
            <a:ext cx="2313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Salida por consola: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58" name="Google Shape;158;g346a83ccb9b_0_37"/>
          <p:cNvSpPr txBox="1"/>
          <p:nvPr/>
        </p:nvSpPr>
        <p:spPr>
          <a:xfrm>
            <a:off x="524975" y="1922325"/>
            <a:ext cx="3657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con variables independientes: 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59" name="Google Shape;159;g346a83ccb9b_0_37" title="Captura de Pantalla 2025-03-26 a la(s) 11.23.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50" y="2571750"/>
            <a:ext cx="1908825" cy="14637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g346a83ccb9b_0_37" title="Captura de Pantalla 2025-04-06 a la(s) 18.25.36.png"/>
          <p:cNvPicPr preferRelativeResize="0"/>
          <p:nvPr/>
        </p:nvPicPr>
        <p:blipFill rotWithShape="1">
          <a:blip r:embed="rId4">
            <a:alphaModFix/>
          </a:blip>
          <a:srcRect b="75821" l="0" r="0" t="5800"/>
          <a:stretch/>
        </p:blipFill>
        <p:spPr>
          <a:xfrm>
            <a:off x="251450" y="2830988"/>
            <a:ext cx="5033900" cy="945274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6a83ccb9b_0_56"/>
          <p:cNvSpPr txBox="1"/>
          <p:nvPr/>
        </p:nvSpPr>
        <p:spPr>
          <a:xfrm>
            <a:off x="133350" y="1254700"/>
            <a:ext cx="60381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Ejemplo de </a:t>
            </a: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for anidado: 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66" name="Google Shape;166;g346a83ccb9b_0_56"/>
          <p:cNvCxnSpPr/>
          <p:nvPr/>
        </p:nvCxnSpPr>
        <p:spPr>
          <a:xfrm>
            <a:off x="4740724" y="3333193"/>
            <a:ext cx="720000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g346a83ccb9b_0_56"/>
          <p:cNvSpPr txBox="1"/>
          <p:nvPr/>
        </p:nvSpPr>
        <p:spPr>
          <a:xfrm>
            <a:off x="5945275" y="1849875"/>
            <a:ext cx="2313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Salida por consola: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68" name="Google Shape;168;g346a83ccb9b_0_56"/>
          <p:cNvSpPr txBox="1"/>
          <p:nvPr/>
        </p:nvSpPr>
        <p:spPr>
          <a:xfrm>
            <a:off x="524975" y="1922325"/>
            <a:ext cx="3657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con Variables con funci</a:t>
            </a: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ón </a:t>
            </a: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range(): 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69" name="Google Shape;169;g346a83ccb9b_0_56" title="Captura de Pantalla 2025-03-26 a la(s) 11.23.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750" y="2490902"/>
            <a:ext cx="2196825" cy="1684589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g346a83ccb9b_0_56" title="Captura de Pantalla 2025-03-26 a la(s) 11.23.18.png"/>
          <p:cNvPicPr preferRelativeResize="0"/>
          <p:nvPr/>
        </p:nvPicPr>
        <p:blipFill rotWithShape="1">
          <a:blip r:embed="rId4">
            <a:alphaModFix/>
          </a:blip>
          <a:srcRect b="24625" l="0" r="0" t="0"/>
          <a:stretch/>
        </p:blipFill>
        <p:spPr>
          <a:xfrm>
            <a:off x="733400" y="2918663"/>
            <a:ext cx="3406300" cy="829075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6a83ccb9b_0_67"/>
          <p:cNvSpPr txBox="1"/>
          <p:nvPr/>
        </p:nvSpPr>
        <p:spPr>
          <a:xfrm>
            <a:off x="123000" y="871800"/>
            <a:ext cx="60381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Ejemplo de </a:t>
            </a: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for anidado: 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76" name="Google Shape;176;g346a83ccb9b_0_67"/>
          <p:cNvCxnSpPr/>
          <p:nvPr/>
        </p:nvCxnSpPr>
        <p:spPr>
          <a:xfrm>
            <a:off x="4838499" y="2273293"/>
            <a:ext cx="720000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g346a83ccb9b_0_67"/>
          <p:cNvSpPr txBox="1"/>
          <p:nvPr/>
        </p:nvSpPr>
        <p:spPr>
          <a:xfrm>
            <a:off x="5945275" y="1438750"/>
            <a:ext cx="2313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Salida por consola: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78" name="Google Shape;178;g346a83ccb9b_0_67"/>
          <p:cNvSpPr txBox="1"/>
          <p:nvPr/>
        </p:nvSpPr>
        <p:spPr>
          <a:xfrm>
            <a:off x="514625" y="1369575"/>
            <a:ext cx="3657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</a:t>
            </a: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ombinaciones: 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79" name="Google Shape;179;g346a83ccb9b_0_67" title="Captura de Pantalla 2025-03-26 a la(s) 11.23.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000" y="3197438"/>
            <a:ext cx="1819275" cy="333375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g346a83ccb9b_0_67" title="Captura de Pantalla 2025-03-26 a la(s) 11.23.3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000" y="4227713"/>
            <a:ext cx="2085975" cy="3619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g346a83ccb9b_0_67" title="Captura de Pantalla 2025-03-26 a la(s) 11.23.30.png"/>
          <p:cNvPicPr preferRelativeResize="0"/>
          <p:nvPr/>
        </p:nvPicPr>
        <p:blipFill rotWithShape="1">
          <a:blip r:embed="rId5">
            <a:alphaModFix/>
          </a:blip>
          <a:srcRect b="52996" l="0" r="0" t="0"/>
          <a:stretch/>
        </p:blipFill>
        <p:spPr>
          <a:xfrm>
            <a:off x="6010000" y="2136740"/>
            <a:ext cx="2533650" cy="2731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2" name="Google Shape;182;g346a83ccb9b_0_67"/>
          <p:cNvCxnSpPr/>
          <p:nvPr/>
        </p:nvCxnSpPr>
        <p:spPr>
          <a:xfrm>
            <a:off x="4838524" y="3364131"/>
            <a:ext cx="720000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g346a83ccb9b_0_67"/>
          <p:cNvCxnSpPr/>
          <p:nvPr/>
        </p:nvCxnSpPr>
        <p:spPr>
          <a:xfrm>
            <a:off x="4838524" y="4408693"/>
            <a:ext cx="720000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84" name="Google Shape;184;g346a83ccb9b_0_67" title="Captura de Pantalla 2025-04-06 a la(s) 18.25.36.png"/>
          <p:cNvPicPr preferRelativeResize="0"/>
          <p:nvPr/>
        </p:nvPicPr>
        <p:blipFill rotWithShape="1">
          <a:blip r:embed="rId6">
            <a:alphaModFix/>
          </a:blip>
          <a:srcRect b="50772" l="0" r="0" t="25563"/>
          <a:stretch/>
        </p:blipFill>
        <p:spPr>
          <a:xfrm>
            <a:off x="242275" y="1818475"/>
            <a:ext cx="4144725" cy="1002151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g346a83ccb9b_0_67" title="Captura de Pantalla 2025-04-06 a la(s) 18.25.36.png"/>
          <p:cNvPicPr preferRelativeResize="0"/>
          <p:nvPr/>
        </p:nvPicPr>
        <p:blipFill rotWithShape="1">
          <a:blip r:embed="rId6">
            <a:alphaModFix/>
          </a:blip>
          <a:srcRect b="0" l="0" r="0" t="76336"/>
          <a:stretch/>
        </p:blipFill>
        <p:spPr>
          <a:xfrm>
            <a:off x="242275" y="2863049"/>
            <a:ext cx="4144786" cy="1002151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g346a83ccb9b_0_67" title="Captura de Pantalla 2025-04-06 a la(s) 18.25.36.png"/>
          <p:cNvPicPr preferRelativeResize="0"/>
          <p:nvPr/>
        </p:nvPicPr>
        <p:blipFill rotWithShape="1">
          <a:blip r:embed="rId6">
            <a:alphaModFix/>
          </a:blip>
          <a:srcRect b="25845" l="0" r="0" t="50491"/>
          <a:stretch/>
        </p:blipFill>
        <p:spPr>
          <a:xfrm>
            <a:off x="242275" y="3907623"/>
            <a:ext cx="4144786" cy="1002151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574250" y="1595625"/>
            <a:ext cx="51177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Estructuras repetitivas: 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26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Las estructuras repetitivas, permiten repetir una acción o un conjunto de acciones varias veces.</a:t>
            </a:r>
            <a:endParaRPr b="1" i="0" sz="31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200" y="1784900"/>
            <a:ext cx="2182350" cy="176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141650" y="1007525"/>
            <a:ext cx="60048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Estructura for: </a:t>
            </a:r>
            <a:endParaRPr b="0" i="0" sz="21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El uso del for permite ejecutar una sección de código repetidas veces, pero a diferencia de while el número de iteraciones  está definido de antemano. </a:t>
            </a:r>
            <a:endParaRPr b="0" i="0" sz="11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Una vez se cumpla el número de iteraciones, se saldrá del bucle y se continuará la ejecución normal. </a:t>
            </a:r>
            <a:endParaRPr b="0" i="0" sz="21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051" y="1162727"/>
            <a:ext cx="2901750" cy="7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200" y="2132550"/>
            <a:ext cx="2525449" cy="219065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/>
        </p:nvSpPr>
        <p:spPr>
          <a:xfrm>
            <a:off x="199600" y="1155325"/>
            <a:ext cx="64854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Función range():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b="1" i="0" lang="es-419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range</a:t>
            </a:r>
            <a:r>
              <a:rPr b="0" i="0" lang="es-419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() genera una secuencia de números que van desde cero por defecto hasta el número que se pasa como parámetro menos uno.</a:t>
            </a:r>
            <a:endParaRPr b="0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7" name="Google Shape;77;p4" title="Captura de Pantalla 2025-04-06 a la(s) 18.24.42.png"/>
          <p:cNvPicPr preferRelativeResize="0"/>
          <p:nvPr/>
        </p:nvPicPr>
        <p:blipFill rotWithShape="1">
          <a:blip r:embed="rId3">
            <a:alphaModFix/>
          </a:blip>
          <a:srcRect b="35837" l="0" r="0" t="26990"/>
          <a:stretch/>
        </p:blipFill>
        <p:spPr>
          <a:xfrm>
            <a:off x="300500" y="3483425"/>
            <a:ext cx="5429250" cy="8391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/>
        </p:nvSpPr>
        <p:spPr>
          <a:xfrm>
            <a:off x="199600" y="1155325"/>
            <a:ext cx="78021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Función range():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419" sz="2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También se le pueden pasar hasta tres parámetros separados por coma (inicio, fin y salto)</a:t>
            </a:r>
            <a:endParaRPr b="0" i="0" sz="2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83" name="Google Shape;83;p5" title="Captura de Pantalla 2025-04-06 a la(s) 18.24.42.png"/>
          <p:cNvPicPr preferRelativeResize="0"/>
          <p:nvPr/>
        </p:nvPicPr>
        <p:blipFill rotWithShape="1">
          <a:blip r:embed="rId3">
            <a:alphaModFix/>
          </a:blip>
          <a:srcRect b="0" l="0" r="0" t="64600"/>
          <a:stretch/>
        </p:blipFill>
        <p:spPr>
          <a:xfrm>
            <a:off x="320250" y="3150250"/>
            <a:ext cx="6629899" cy="9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/>
        </p:nvSpPr>
        <p:spPr>
          <a:xfrm>
            <a:off x="133350" y="1254700"/>
            <a:ext cx="5441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Ejemplo de uso de for: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89" name="Google Shape;89;p6"/>
          <p:cNvCxnSpPr/>
          <p:nvPr/>
        </p:nvCxnSpPr>
        <p:spPr>
          <a:xfrm>
            <a:off x="4926774" y="3105593"/>
            <a:ext cx="720000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400" y="2305925"/>
            <a:ext cx="1972525" cy="15993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6"/>
          <p:cNvSpPr txBox="1"/>
          <p:nvPr/>
        </p:nvSpPr>
        <p:spPr>
          <a:xfrm>
            <a:off x="6112113" y="1850225"/>
            <a:ext cx="2194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Salida por consola: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92" name="Google Shape;92;p6" title="Captura de Pantalla 2025-04-06 a la(s) 18.24.32.png"/>
          <p:cNvPicPr preferRelativeResize="0"/>
          <p:nvPr/>
        </p:nvPicPr>
        <p:blipFill rotWithShape="1">
          <a:blip r:embed="rId4">
            <a:alphaModFix/>
          </a:blip>
          <a:srcRect b="0" l="0" r="0" t="30045"/>
          <a:stretch/>
        </p:blipFill>
        <p:spPr>
          <a:xfrm>
            <a:off x="823700" y="2469288"/>
            <a:ext cx="3326675" cy="12726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6a83ccb9b_0_0"/>
          <p:cNvSpPr txBox="1"/>
          <p:nvPr/>
        </p:nvSpPr>
        <p:spPr>
          <a:xfrm>
            <a:off x="662625" y="1268275"/>
            <a:ext cx="832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Ejemplo de uso de for en </a:t>
            </a: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de</a:t>
            </a: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cremento: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98" name="Google Shape;98;g346a83ccb9b_0_0"/>
          <p:cNvCxnSpPr/>
          <p:nvPr/>
        </p:nvCxnSpPr>
        <p:spPr>
          <a:xfrm>
            <a:off x="5081124" y="3429518"/>
            <a:ext cx="720000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g346a83ccb9b_0_0"/>
          <p:cNvSpPr txBox="1"/>
          <p:nvPr/>
        </p:nvSpPr>
        <p:spPr>
          <a:xfrm>
            <a:off x="6112113" y="2108475"/>
            <a:ext cx="2194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Salida por consola: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0" name="Google Shape;100;g346a83ccb9b_0_0"/>
          <p:cNvSpPr txBox="1"/>
          <p:nvPr/>
        </p:nvSpPr>
        <p:spPr>
          <a:xfrm>
            <a:off x="1069407" y="2108475"/>
            <a:ext cx="3502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Utilizando la función reserved(): 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01" name="Google Shape;101;g346a83ccb9b_0_0" title="Captura de Pantalla 2025-03-26 a la(s) 11.36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625" y="2683150"/>
            <a:ext cx="962025" cy="1409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g346a83ccb9b_0_0" title="Captura de Pantalla 2025-04-06 a la(s) 18.24.51.png"/>
          <p:cNvPicPr preferRelativeResize="0"/>
          <p:nvPr/>
        </p:nvPicPr>
        <p:blipFill rotWithShape="1">
          <a:blip r:embed="rId4">
            <a:alphaModFix/>
          </a:blip>
          <a:srcRect b="0" l="0" r="0" t="31926"/>
          <a:stretch/>
        </p:blipFill>
        <p:spPr>
          <a:xfrm>
            <a:off x="813850" y="2833350"/>
            <a:ext cx="3861775" cy="11093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6a83ccb9b_0_27"/>
          <p:cNvSpPr txBox="1"/>
          <p:nvPr/>
        </p:nvSpPr>
        <p:spPr>
          <a:xfrm>
            <a:off x="133350" y="1254700"/>
            <a:ext cx="832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Ejemplo de uso de for en </a:t>
            </a: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de</a:t>
            </a: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cremento: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08" name="Google Shape;108;g346a83ccb9b_0_27"/>
          <p:cNvCxnSpPr/>
          <p:nvPr/>
        </p:nvCxnSpPr>
        <p:spPr>
          <a:xfrm>
            <a:off x="4907049" y="2957993"/>
            <a:ext cx="720000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g346a83ccb9b_0_27"/>
          <p:cNvSpPr txBox="1"/>
          <p:nvPr/>
        </p:nvSpPr>
        <p:spPr>
          <a:xfrm>
            <a:off x="6112113" y="2108475"/>
            <a:ext cx="2194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Salida por consola: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10" name="Google Shape;110;g346a83ccb9b_0_27"/>
          <p:cNvSpPr txBox="1"/>
          <p:nvPr/>
        </p:nvSpPr>
        <p:spPr>
          <a:xfrm>
            <a:off x="1069407" y="2108475"/>
            <a:ext cx="3502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Utilizando n</a:t>
            </a: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úmeros negativos</a:t>
            </a: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: 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11" name="Google Shape;111;g346a83ccb9b_0_27" title="Captura de Pantalla 2025-03-26 a la(s) 11.36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625" y="2724675"/>
            <a:ext cx="962025" cy="1409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g346a83ccb9b_0_27" title="Captura de Pantalla 2025-03-26 a la(s) 11.13.43.png"/>
          <p:cNvPicPr preferRelativeResize="0"/>
          <p:nvPr/>
        </p:nvPicPr>
        <p:blipFill rotWithShape="1">
          <a:blip r:embed="rId4">
            <a:alphaModFix/>
          </a:blip>
          <a:srcRect b="45169" l="0" r="24823" t="40726"/>
          <a:stretch/>
        </p:blipFill>
        <p:spPr>
          <a:xfrm>
            <a:off x="1172563" y="2724675"/>
            <a:ext cx="3296175" cy="6623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6a83ccb9b_0_15"/>
          <p:cNvSpPr txBox="1"/>
          <p:nvPr/>
        </p:nvSpPr>
        <p:spPr>
          <a:xfrm>
            <a:off x="635500" y="1118975"/>
            <a:ext cx="832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Ejemplo de uso de for en </a:t>
            </a: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de</a:t>
            </a: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cremento: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118" name="Google Shape;118;g346a83ccb9b_0_15"/>
          <p:cNvCxnSpPr/>
          <p:nvPr/>
        </p:nvCxnSpPr>
        <p:spPr>
          <a:xfrm>
            <a:off x="4907049" y="2957993"/>
            <a:ext cx="720000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g346a83ccb9b_0_15"/>
          <p:cNvSpPr txBox="1"/>
          <p:nvPr/>
        </p:nvSpPr>
        <p:spPr>
          <a:xfrm>
            <a:off x="5627038" y="2040600"/>
            <a:ext cx="21948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Salida por consola: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20" name="Google Shape;120;g346a83ccb9b_0_15" title="Captura de Pantalla 2025-03-26 a la(s) 11.36.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125" y="2647562"/>
            <a:ext cx="1035105" cy="13529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g346a83ccb9b_0_15"/>
          <p:cNvSpPr txBox="1"/>
          <p:nvPr/>
        </p:nvSpPr>
        <p:spPr>
          <a:xfrm>
            <a:off x="1069407" y="2108475"/>
            <a:ext cx="3502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Realizado de forma manual</a:t>
            </a:r>
            <a:r>
              <a:rPr lang="es-419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: 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22" name="Google Shape;122;g346a83ccb9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200" y="2647550"/>
            <a:ext cx="3087550" cy="1406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