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ncode Sans"/>
      <p:regular r:id="rId11"/>
      <p:bold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Encode Sans ExtraBold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font" Target="fonts/EncodeSans-regular.fntdata"/><Relationship Id="rId10" Type="http://schemas.openxmlformats.org/officeDocument/2006/relationships/slide" Target="slides/slide5.xml"/><Relationship Id="rId21" Type="http://schemas.openxmlformats.org/officeDocument/2006/relationships/font" Target="fonts/EncodeSansExtra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Encod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6bf7138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6bf7138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6bf7138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6bf7138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bf7138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bf7138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6bf7138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6bf7138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Validaciones con bucle while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713750"/>
            <a:ext cx="85206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Validaciones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3626850" y="1005350"/>
            <a:ext cx="18903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Clave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38350" y="1625325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siguiente ejemplo muestra cómo realizar una validación para un único valor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6213" y="2522613"/>
            <a:ext cx="2658064" cy="21495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00" y="2901135"/>
            <a:ext cx="4786950" cy="13925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3626850" y="1005350"/>
            <a:ext cx="18903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Rango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38350" y="1625325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siguiente ejemplo muestra cómo realizar una validación para un rango de valores posibles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575" y="2451275"/>
            <a:ext cx="2938750" cy="22040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75" y="2763800"/>
            <a:ext cx="4980675" cy="15790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2801100" y="997650"/>
            <a:ext cx="3541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Conjunto de valores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38350" y="1625325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siguiente ejemplo muestra cómo realizar una validación para conjunto de valores posibles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9897" y="2559825"/>
            <a:ext cx="1775750" cy="17684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00" y="2993975"/>
            <a:ext cx="6311349" cy="1051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2801100" y="997650"/>
            <a:ext cx="3541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Break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38350" y="1509825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Break es una sentencia que para un bucle por completo en cuanto se da o deja de dar una </a:t>
            </a: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condición</a:t>
            </a:r>
            <a:r>
              <a:rPr lang="es-419" sz="2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externa.</a:t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791775" y="2828275"/>
            <a:ext cx="1737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Este </a:t>
            </a:r>
            <a:r>
              <a:rPr lang="es-41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código</a:t>
            </a:r>
            <a:r>
              <a:rPr lang="es-419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contará hasta 5</a:t>
            </a:r>
            <a:endParaRPr>
              <a:solidFill>
                <a:schemeClr val="lt1"/>
              </a:solidFill>
              <a:highlight>
                <a:srgbClr val="FFFFFF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3075" y="2025175"/>
            <a:ext cx="2495950" cy="25776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50" y="2571750"/>
            <a:ext cx="3055950" cy="18103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