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ncode Sans"/>
      <p:regular r:id="rId18"/>
      <p:bold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Light"/>
      <p:regular r:id="rId24"/>
      <p:bold r:id="rId25"/>
      <p:italic r:id="rId26"/>
      <p:boldItalic r:id="rId27"/>
    </p:embeddedFont>
    <p:embeddedFont>
      <p:font typeface="Encode Sans ExtraBold"/>
      <p:bold r:id="rId28"/>
    </p:embeddedFont>
    <p:embeddedFont>
      <p:font typeface="Encode Sans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onzalo Augusto Ocho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Light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Light-italic.fntdata"/><Relationship Id="rId25" Type="http://schemas.openxmlformats.org/officeDocument/2006/relationships/font" Target="fonts/MontserratLight-bold.fntdata"/><Relationship Id="rId28" Type="http://schemas.openxmlformats.org/officeDocument/2006/relationships/font" Target="fonts/EncodeSansExtraBold-bold.fntdata"/><Relationship Id="rId27" Type="http://schemas.openxmlformats.org/officeDocument/2006/relationships/font" Target="fonts/Montserrat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ncodeSans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EncodeSans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ncodeSans-bold.fntdata"/><Relationship Id="rId18" Type="http://schemas.openxmlformats.org/officeDocument/2006/relationships/font" Target="fonts/EncodeSan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3-27T21:31:13.612">
    <p:pos x="6000" y="0"/>
    <p:text>@g.scarafilo@sistemas-utnfra.com.ar El gif es lindo pero no se como sacarle el fondo blanco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6be02db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46be02db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8049bf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8049bf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8049bfa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8049bfa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6be02db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6be02db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be02db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6be02db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6be02db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6be02db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be02db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6be02db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be02db8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be02db8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be02db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be02db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be02db8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6be02db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Estructuras repetitivas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Relationship Id="rId4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/>
        </p:nvSpPr>
        <p:spPr>
          <a:xfrm>
            <a:off x="311700" y="773575"/>
            <a:ext cx="85206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repetitivas: While</a:t>
            </a:r>
            <a:endParaRPr sz="4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4000" l="0" r="0" t="0"/>
          <a:stretch/>
        </p:blipFill>
        <p:spPr>
          <a:xfrm>
            <a:off x="2357050" y="2086675"/>
            <a:ext cx="4429925" cy="2143025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1986000" y="962125"/>
            <a:ext cx="517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2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Máximos y mínimos:</a:t>
            </a:r>
            <a:endParaRPr b="1" i="0" sz="3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830525"/>
            <a:ext cx="5276850" cy="2371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1986000" y="962125"/>
            <a:ext cx="517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2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Máximos y mínimos:</a:t>
            </a:r>
            <a:endParaRPr b="1" i="0" sz="3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367950" y="1368675"/>
            <a:ext cx="8408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Los </a:t>
            </a:r>
            <a:r>
              <a:rPr b="1" lang="es-419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máximos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y </a:t>
            </a:r>
            <a:r>
              <a:rPr b="1" lang="es-419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mínimos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son los valores más </a:t>
            </a:r>
            <a:r>
              <a:rPr b="1" lang="es-419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grandes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o más </a:t>
            </a:r>
            <a:r>
              <a:rPr b="1" lang="es-419"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chicos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(respectivamente) en un conjunto de 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números</a:t>
            </a: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. </a:t>
            </a:r>
            <a:endParaRPr sz="1800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Para determinarlos en Python podemos utilizar la siguiente estructura:</a:t>
            </a:r>
            <a:endParaRPr sz="1800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163" y="2403300"/>
            <a:ext cx="4267675" cy="25770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30375" y="1125000"/>
            <a:ext cx="80673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estructuras repetitivas, permiten repetir una acción o un conjunto de acciones varias veces.</a:t>
            </a:r>
            <a:endParaRPr sz="2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7025" y="2406450"/>
            <a:ext cx="2768491" cy="22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15150" y="1261850"/>
            <a:ext cx="82479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-419" sz="24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 uso del while permite ejecutar una sección de código mientras una condición determinada se cumpla. </a:t>
            </a:r>
            <a:endParaRPr i="0" sz="24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-419" sz="24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Cuando se deje de cumplir, se saldrá del bucle y se continuará la ejecución normal. </a:t>
            </a:r>
            <a:endParaRPr i="0" sz="24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871100" y="3075025"/>
            <a:ext cx="24426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s-419" sz="1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Importante: dentro de las sentencias a repetir, por lo menos una tiene que hacer que la condición en algún momento sea falsa.</a:t>
            </a:r>
            <a:endParaRPr i="0" sz="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700" y="3310843"/>
            <a:ext cx="1628850" cy="9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77775" y="3676500"/>
            <a:ext cx="3000000" cy="6927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condicion</a:t>
            </a: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 True: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sentencias_a_repetir</a:t>
            </a:r>
            <a:endParaRPr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7604" l="0" r="0" t="0"/>
          <a:stretch/>
        </p:blipFill>
        <p:spPr>
          <a:xfrm>
            <a:off x="2195198" y="1717375"/>
            <a:ext cx="4361025" cy="2686325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6"/>
          <p:cNvSpPr txBox="1"/>
          <p:nvPr/>
        </p:nvSpPr>
        <p:spPr>
          <a:xfrm>
            <a:off x="2465550" y="978200"/>
            <a:ext cx="42129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Ejemplo de bucle while:</a:t>
            </a:r>
            <a:endParaRPr sz="2800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853" y="2066150"/>
            <a:ext cx="3633674" cy="247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2629" t="2524"/>
          <a:stretch/>
        </p:blipFill>
        <p:spPr>
          <a:xfrm>
            <a:off x="767475" y="2066150"/>
            <a:ext cx="3754590" cy="247675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/>
        </p:nvSpPr>
        <p:spPr>
          <a:xfrm>
            <a:off x="1081675" y="1136125"/>
            <a:ext cx="864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Contadores y Acumuladores</a:t>
            </a:r>
            <a:endParaRPr b="1" sz="4000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6119600" y="3587750"/>
            <a:ext cx="23091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419" sz="17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(C</a:t>
            </a:r>
            <a:r>
              <a:rPr i="0" lang="es-419" sz="17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ontador de incremento unario)</a:t>
            </a:r>
            <a:endParaRPr i="0" sz="18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69850" y="1697375"/>
            <a:ext cx="48354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es-419" sz="22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 contador es una variable de tipo entero que durante el proceso o ejecución de un programa, va aumentando su valor progresivamente. Generalmente un contador va incrementando su valor en 1, pero puede ser un contador de 2 en 2, </a:t>
            </a:r>
            <a:r>
              <a:rPr lang="es-419" sz="22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3 en 3, etc.</a:t>
            </a:r>
            <a:endParaRPr i="0" sz="22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11000" y="962125"/>
            <a:ext cx="832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3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Contadores</a:t>
            </a: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100" y="2009250"/>
            <a:ext cx="3533775" cy="147637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67950" y="1635775"/>
            <a:ext cx="84081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i="0" lang="es-419" sz="2200" u="none" cap="none" strike="noStrike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Un acumulador es una variable numérica (puede ser de tipo entero o real) que durante la ejecución de un programa va sumándose así misma valores contenidos en otras variables.</a:t>
            </a:r>
            <a:endParaRPr i="0" sz="2200" u="none" cap="none" strike="noStrike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986000" y="962125"/>
            <a:ext cx="517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3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Acumuladores:</a:t>
            </a:r>
            <a:endParaRPr b="1" i="0" sz="3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13" y="2900600"/>
            <a:ext cx="4861970" cy="20050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986000" y="809725"/>
            <a:ext cx="517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2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Porcentajes</a:t>
            </a:r>
            <a:r>
              <a:rPr b="1" lang="es-419" sz="3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 b="1" i="0" sz="3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67950" y="1292475"/>
            <a:ext cx="8408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Empleando contadores podemos calcular porcentajes</a:t>
            </a:r>
            <a:endParaRPr i="0" sz="1800" u="none" cap="none" strike="noStrike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38" y="1902700"/>
            <a:ext cx="5236129" cy="30029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1986000" y="962125"/>
            <a:ext cx="517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26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Promedios</a:t>
            </a:r>
            <a:r>
              <a:rPr b="1" lang="es-419" sz="30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endParaRPr b="1" i="0" sz="30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7950" y="1597275"/>
            <a:ext cx="8408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Combinando contadores y acumuladores podemos calcular promedios</a:t>
            </a:r>
            <a:endParaRPr i="0" sz="1800" u="none" cap="none" strike="noStrike">
              <a:solidFill>
                <a:schemeClr val="lt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50" y="2140575"/>
            <a:ext cx="5004701" cy="26981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