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Clase</a:t>
            </a:r>
            <a:r>
              <a:rPr dirty="0"/>
              <a:t> 1: </a:t>
            </a:r>
            <a:r>
              <a:rPr dirty="0" err="1"/>
              <a:t>Introducción</a:t>
            </a:r>
            <a:r>
              <a:rPr dirty="0"/>
              <a:t> al Desarrollo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Duración</a:t>
            </a:r>
            <a:r>
              <a:rPr dirty="0"/>
              <a:t>: 4 horas</a:t>
            </a:r>
          </a:p>
          <a:p>
            <a:r>
              <a:rPr dirty="0" err="1"/>
              <a:t>Objetivos</a:t>
            </a:r>
            <a:r>
              <a:rPr dirty="0"/>
              <a:t>: </a:t>
            </a:r>
            <a:endParaRPr lang="es-AR" dirty="0"/>
          </a:p>
          <a:p>
            <a:pPr lvl="1"/>
            <a:r>
              <a:rPr dirty="0" err="1"/>
              <a:t>Presentar</a:t>
            </a:r>
            <a:r>
              <a:rPr dirty="0"/>
              <a:t> la </a:t>
            </a:r>
            <a:r>
              <a:rPr dirty="0" err="1"/>
              <a:t>asignatura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I</a:t>
            </a:r>
            <a:r>
              <a:rPr dirty="0" err="1"/>
              <a:t>ntroducir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desarrollo</a:t>
            </a:r>
            <a:r>
              <a:rPr dirty="0"/>
              <a:t> de software</a:t>
            </a:r>
            <a:endParaRPr lang="es-AR" dirty="0"/>
          </a:p>
          <a:p>
            <a:pPr lvl="1"/>
            <a:r>
              <a:rPr lang="es-AR" dirty="0"/>
              <a:t>E</a:t>
            </a:r>
            <a:r>
              <a:rPr dirty="0" err="1"/>
              <a:t>xplicar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SDLC </a:t>
            </a:r>
            <a:endParaRPr lang="es-AR" dirty="0"/>
          </a:p>
          <a:p>
            <a:pPr lvl="1"/>
            <a:r>
              <a:rPr lang="es-AR" dirty="0"/>
              <a:t>F</a:t>
            </a:r>
            <a:r>
              <a:rPr dirty="0" err="1"/>
              <a:t>omentar</a:t>
            </a:r>
            <a:r>
              <a:rPr dirty="0"/>
              <a:t> la </a:t>
            </a:r>
            <a:r>
              <a:rPr dirty="0" err="1"/>
              <a:t>participación</a:t>
            </a:r>
            <a:r>
              <a:rPr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1AFB57-47CD-4D12-A597-B46DE4A9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2965"/>
            <a:ext cx="2286319" cy="11145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Cierre y Reflexión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Resumen de lo aprendido.</a:t>
            </a:r>
          </a:p>
          <a:p>
            <a:r>
              <a:t>Espacio para dudas.</a:t>
            </a:r>
          </a:p>
          <a:p>
            <a:r>
              <a:t>Explicación de la próxima clase: modelos de desarrollo.</a:t>
            </a:r>
          </a:p>
          <a:p>
            <a:r>
              <a:t>Tarea: Investigar y resumir un modelo de desarrollo.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13EE30-3DF4-4A41-AFFF-362BF2E4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434"/>
            <a:ext cx="2286319" cy="11145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 la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7649"/>
            <a:ext cx="8229600" cy="4525963"/>
          </a:xfrm>
        </p:spPr>
        <p:txBody>
          <a:bodyPr/>
          <a:lstStyle/>
          <a:p>
            <a:r>
              <a:rPr dirty="0" err="1"/>
              <a:t>Presentar</a:t>
            </a:r>
            <a:r>
              <a:rPr dirty="0"/>
              <a:t> la </a:t>
            </a:r>
            <a:r>
              <a:rPr dirty="0" err="1"/>
              <a:t>asignatura</a:t>
            </a:r>
            <a:r>
              <a:rPr dirty="0"/>
              <a:t>, sus </a:t>
            </a:r>
            <a:r>
              <a:rPr dirty="0" err="1"/>
              <a:t>objetivos</a:t>
            </a:r>
            <a:r>
              <a:rPr dirty="0"/>
              <a:t> y </a:t>
            </a:r>
            <a:r>
              <a:rPr dirty="0" err="1"/>
              <a:t>metodología</a:t>
            </a:r>
            <a:r>
              <a:rPr dirty="0"/>
              <a:t> de </a:t>
            </a:r>
            <a:r>
              <a:rPr dirty="0" err="1"/>
              <a:t>evaluación</a:t>
            </a:r>
            <a:r>
              <a:rPr dirty="0"/>
              <a:t>.</a:t>
            </a:r>
          </a:p>
          <a:p>
            <a:r>
              <a:rPr dirty="0" err="1"/>
              <a:t>Introducir</a:t>
            </a:r>
            <a:r>
              <a:rPr dirty="0"/>
              <a:t> </a:t>
            </a:r>
            <a:r>
              <a:rPr dirty="0" err="1"/>
              <a:t>conceptos</a:t>
            </a:r>
            <a:r>
              <a:rPr dirty="0"/>
              <a:t> </a:t>
            </a:r>
            <a:r>
              <a:rPr dirty="0" err="1"/>
              <a:t>generales</a:t>
            </a:r>
            <a:r>
              <a:rPr dirty="0"/>
              <a:t> del </a:t>
            </a:r>
            <a:r>
              <a:rPr dirty="0" err="1"/>
              <a:t>desarrollo</a:t>
            </a:r>
            <a:r>
              <a:rPr dirty="0"/>
              <a:t> de software.</a:t>
            </a:r>
          </a:p>
          <a:p>
            <a:r>
              <a:rPr dirty="0" err="1"/>
              <a:t>Explicar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Ciclo</a:t>
            </a:r>
            <a:r>
              <a:rPr dirty="0"/>
              <a:t> de Vida de un Proyecto </a:t>
            </a:r>
            <a:r>
              <a:rPr dirty="0" err="1"/>
              <a:t>Informático</a:t>
            </a:r>
            <a:r>
              <a:rPr dirty="0"/>
              <a:t> (SDLC).</a:t>
            </a:r>
          </a:p>
          <a:p>
            <a:r>
              <a:rPr dirty="0" err="1"/>
              <a:t>Fomentar</a:t>
            </a:r>
            <a:r>
              <a:rPr dirty="0"/>
              <a:t> la </a:t>
            </a:r>
            <a:r>
              <a:rPr dirty="0" err="1"/>
              <a:t>participación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una </a:t>
            </a:r>
            <a:r>
              <a:rPr dirty="0" err="1"/>
              <a:t>discusión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experiencias</a:t>
            </a:r>
            <a:r>
              <a:rPr dirty="0"/>
              <a:t> previas.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AD316E1-DF30-413E-8D49-0B35FFE20E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00266" y="2137526"/>
            <a:ext cx="1443874" cy="144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F51396-8B7E-49B3-A83B-52EF98A1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434"/>
            <a:ext cx="2286319" cy="11145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 a la Asignatura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Presentación del docente y los estudiantes.</a:t>
            </a:r>
          </a:p>
          <a:p>
            <a:r>
              <a:t>Explicación del programa, unidades y evaluaciones.</a:t>
            </a:r>
          </a:p>
          <a:p>
            <a:r>
              <a:t>Metodología: teoría, prácticas, proyectos.</a:t>
            </a:r>
          </a:p>
          <a:p>
            <a:r>
              <a:t>Importancia de la materia en la carrera.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0F1ADD-58D0-4320-9712-EC5201B5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434"/>
            <a:ext cx="2286319" cy="11145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Conceptos Generales del Desarrollo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¿Qué es el software?</a:t>
            </a:r>
          </a:p>
          <a:p>
            <a:r>
              <a:t>Tipos: sistemas operativos, aplicaciones, embebido.</a:t>
            </a:r>
          </a:p>
          <a:p>
            <a:r>
              <a:t>Importancia del software en la vida moderna.</a:t>
            </a:r>
          </a:p>
          <a:p>
            <a:r>
              <a:t>Características de un buen software: mantenibilidad, escalabilidad, seguridad, eficiencia.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926D83-1255-4C07-8064-AED41400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434"/>
            <a:ext cx="2286319" cy="11145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Casos Reales: Éxito vs. Fracaso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Ejemplo exitoso: Windows 10, Android, Gmail.</a:t>
            </a:r>
          </a:p>
          <a:p>
            <a:r>
              <a:t>❌ Ejemplo fallido: Windows Vista, Google Wave.</a:t>
            </a:r>
          </a:p>
          <a:p>
            <a:r>
              <a:t>¿Qué marcó la diferencia? Planificación, experiencia de usuario, mantenimiento.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5D7007-D958-4126-9082-F0CA8DF3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434"/>
            <a:ext cx="2286319" cy="11145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Ciclo de Vida del Desarrollo de Software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Planificación</a:t>
            </a:r>
          </a:p>
          <a:p>
            <a:r>
              <a:t>2. Análisis de requisitos</a:t>
            </a:r>
          </a:p>
          <a:p>
            <a:r>
              <a:t>3. Diseño</a:t>
            </a:r>
          </a:p>
          <a:p>
            <a:r>
              <a:t>4. Implementación</a:t>
            </a:r>
          </a:p>
          <a:p>
            <a:r>
              <a:t>5. Pruebas</a:t>
            </a:r>
          </a:p>
          <a:p>
            <a:r>
              <a:t>6. Despliegue</a:t>
            </a:r>
          </a:p>
          <a:p>
            <a:r>
              <a:t>7. Mantenimiento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552329-1565-4B72-A9AF-D5D9BA97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434"/>
            <a:ext cx="2286319" cy="11145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 de Desarrollo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Modelo Waterfall (Cascada): secuencial, rígido.</a:t>
            </a:r>
          </a:p>
          <a:p>
            <a:r>
              <a:t>Modelo Agile: iterativo, colaborativo, adaptable.</a:t>
            </a:r>
          </a:p>
          <a:p>
            <a:r>
              <a:t>Scrum, Kanban, XP son enfoques ágiles populares.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5EC0B6-EA1D-4636-822E-BB26A4E1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434"/>
            <a:ext cx="2286319" cy="11145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Actividad: Mapear una App Famosa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Elegir una aplicación popular: WhatsApp, Uber, Spotify.</a:t>
            </a:r>
          </a:p>
          <a:p>
            <a:r>
              <a:t>Identificar cómo se aplican las etapas del SDLC.</a:t>
            </a:r>
          </a:p>
          <a:p>
            <a:r>
              <a:t>Reflexión grupal.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414B1F-F5F4-4A68-BFA8-C7119C54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434"/>
            <a:ext cx="2286319" cy="11145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Discusión en Grupo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¿Han participado en proyectos de software?</a:t>
            </a:r>
          </a:p>
          <a:p>
            <a:r>
              <a:t>¿Qué desafíos enfrentaron?</a:t>
            </a:r>
          </a:p>
          <a:p>
            <a:r>
              <a:t>¿Cómo los mejorarían hoy?</a:t>
            </a:r>
          </a:p>
          <a:p>
            <a:r>
              <a:t>Relacionar con lo aprendido del SDLC.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5A321F-330E-4F11-B896-A90D62B1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434"/>
            <a:ext cx="2286319" cy="11145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354</Words>
  <Application>Microsoft Office PowerPoint</Application>
  <PresentationFormat>Presentación en pantalla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Clase 1: Introducción al Desarrollo de Software</vt:lpstr>
      <vt:lpstr>Objetivos de la Clase</vt:lpstr>
      <vt:lpstr>Introducción a la Asignatura</vt:lpstr>
      <vt:lpstr>Conceptos Generales del Desarrollo de Software</vt:lpstr>
      <vt:lpstr>Casos Reales: Éxito vs. Fracaso</vt:lpstr>
      <vt:lpstr>Ciclo de Vida del Desarrollo de Software (SDLC)</vt:lpstr>
      <vt:lpstr>Modelos de Desarrollo de Software</vt:lpstr>
      <vt:lpstr>Actividad: Mapear una App Famosa</vt:lpstr>
      <vt:lpstr>Discusión en Grupo</vt:lpstr>
      <vt:lpstr>Cierre y Reflexión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1: Introducción al Desarrollo de Software</dc:title>
  <dc:subject/>
  <dc:creator>Emanuel</dc:creator>
  <cp:keywords/>
  <dc:description>generated using python-pptx</dc:description>
  <cp:lastModifiedBy>Emanuel Tevez</cp:lastModifiedBy>
  <cp:revision>5</cp:revision>
  <dcterms:created xsi:type="dcterms:W3CDTF">2013-01-27T09:14:16Z</dcterms:created>
  <dcterms:modified xsi:type="dcterms:W3CDTF">2025-04-15T18:39:31Z</dcterms:modified>
  <cp:category/>
</cp:coreProperties>
</file>