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5" r:id="rId3"/>
    <p:sldId id="266" r:id="rId4"/>
    <p:sldId id="271" r:id="rId5"/>
    <p:sldId id="267" r:id="rId6"/>
    <p:sldId id="268" r:id="rId7"/>
    <p:sldId id="270" r:id="rId8"/>
    <p:sldId id="263" r:id="rId9"/>
    <p:sldId id="264" r:id="rId10"/>
    <p:sldId id="269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720"/>
  </p:normalViewPr>
  <p:slideViewPr>
    <p:cSldViewPr snapToGrid="0">
      <p:cViewPr varScale="1">
        <p:scale>
          <a:sx n="215" d="100"/>
          <a:sy n="215" d="100"/>
        </p:scale>
        <p:origin x="3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204-0C76-9720-A7C1-F4483891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6303-4C76-4F35-7E27-51A211EF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C44-2F37-9F4B-B650-04E870D3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CC77-48C1-BC87-F460-EE8A00DB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B2F9C-5FE8-F353-6CC1-9291D4A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59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7ED2-6E1C-C0C3-A632-3C6008FF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382AC-FEDC-FE85-DD41-E1045DA5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4AAC-3FDE-705E-4140-2072C9E3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7766-C8EC-DDBD-2413-E4003579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8D5E-E4B3-0557-11EA-860D4483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350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AB016-B30F-692D-6AC3-08CABA11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C933-D660-88E6-289E-6320F81A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D057-693E-ECFE-25E8-74D1B3F8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5830-39E2-F30B-EBE8-CD175D21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6DC9-9233-74FC-9D75-1D771C8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037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74CB-E857-A4CB-8927-2966BD38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9A07-00BB-D6E1-422E-2A473D3F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8957-BED9-52D5-A943-075F678B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287F-0CED-D48D-6AF8-B5282244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FC83-07BC-7942-EDC9-14506507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035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4D2C-DCE3-7426-0A07-86F88659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8EE3-906D-908C-11AB-A633A8CA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4321-826F-3317-BEEE-6DCC6FDE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E25A-4F0F-8464-9392-67D3E1C0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BEE1-2DFD-E66C-0610-6B678844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4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A3AD-D242-FAED-BE5E-9CB0C280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E908-18F4-B91D-927E-4CF7AA917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225C0-589F-4435-7A22-450F2DF3D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6D1F-0A5C-0A55-F431-5F13D0B7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988C-A99A-F2DD-C7B7-EF05AB0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884F-AA03-E11B-433B-152DA5AF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06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CBE8-401F-31D6-DDA4-F83E4F6D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ABC3-A232-19F6-359F-0F1B7733A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D9CD-9C1F-F67E-8AC0-B76237FB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DE333-61C9-ABAC-79D7-6C0A6B06A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F17FF-F61D-E57D-C9CE-8D96117B9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084F5-2353-7DC0-0EB3-8FFE8D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475DD-E2CA-ECA6-F86F-ED45ED7B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98E56-1988-578E-42BD-9E270599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61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457-7C0A-78FC-5B8D-F6FADA5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F30EC-3FBC-9522-646D-8B1C051A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5BCBE-D9CE-048F-125E-8FF03449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E64D3-827A-6FBA-6B06-20236A81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828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7AF8B-9ABD-6D3D-8F3E-D4996194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B25AE-B47A-C0D4-1AC2-72FF7014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5E99-3C2D-0F7D-9B54-B5DF1597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F10C-2EF6-8EA0-0A8E-E7FA7919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63F9-7C3A-F077-7068-3B7B2F0A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ECBC-A0A4-61C0-9DF7-67B2B94C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0ACFF-7265-E024-3864-3C8B7093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F9B7-205B-C373-0736-15CEB65F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F792-0BA6-4C94-9569-5EC0BE94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71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6254-066F-8E8F-1B4F-E794390D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E4EA-38A3-3BA3-44C1-E44D1641B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D7B3-58D8-BD71-DF50-B41E1C84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F519-311F-CF4D-DEB7-D1D16685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9866-72D6-303C-E772-E8C53FAD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19A84-A4AE-ECB4-C1D8-A6126FCB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728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28AB1-69AE-3C52-16EE-BD19A19C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601D-E0F3-047F-BC06-3B8863636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956C-93DC-6523-5840-D00190F8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1E08-D966-CF47-83BA-46E02E966036}" type="datetimeFigureOut">
              <a:rPr lang="en-IT" smtClean="0"/>
              <a:t>28/05/23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57C6-E467-DFEC-A598-08DA428F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8AC1-EFD1-DC1A-6A13-D4C54EF6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5184-AC1D-A043-A7ED-8C745EB0C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29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0771"/>
            <a:ext cx="12192000" cy="580345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Garamond" panose="02020404030301010803" pitchFamily="18" charset="0"/>
              </a:rPr>
              <a:t>Embedded Real-Time Control</a:t>
            </a:r>
            <a:endParaRPr lang="en-IT" sz="4000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picture containing text, emblem, symbol, logo&#10;&#10;Description automatically generated">
            <a:extLst>
              <a:ext uri="{FF2B5EF4-FFF2-40B4-BE49-F238E27FC236}">
                <a16:creationId xmlns:a16="http://schemas.microsoft.com/office/drawing/2014/main" id="{57D4FAAD-4805-F8F8-2367-40E00E23B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838" y="2041461"/>
            <a:ext cx="1892315" cy="1901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3F011-41B0-CF7B-78AF-682697DF9610}"/>
              </a:ext>
            </a:extLst>
          </p:cNvPr>
          <p:cNvSpPr txBox="1"/>
          <p:nvPr/>
        </p:nvSpPr>
        <p:spPr>
          <a:xfrm>
            <a:off x="4594625" y="4121363"/>
            <a:ext cx="3002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Candara" panose="020E0502030303020204" pitchFamily="34" charset="0"/>
              </a:rPr>
              <a:t>Bettin</a:t>
            </a:r>
            <a:r>
              <a:rPr lang="en-GB" dirty="0">
                <a:latin typeface="Candara" panose="020E0502030303020204" pitchFamily="34" charset="0"/>
              </a:rPr>
              <a:t> Paolo - 2089152 </a:t>
            </a:r>
          </a:p>
          <a:p>
            <a:pPr algn="ctr"/>
            <a:r>
              <a:rPr lang="en-GB" dirty="0">
                <a:latin typeface="Candara" panose="020E0502030303020204" pitchFamily="34" charset="0"/>
              </a:rPr>
              <a:t>Vitetta Emanuele - 2086147 </a:t>
            </a:r>
          </a:p>
          <a:p>
            <a:pPr algn="ctr"/>
            <a:r>
              <a:rPr lang="en-GB" dirty="0" err="1">
                <a:latin typeface="Candara" panose="020E0502030303020204" pitchFamily="34" charset="0"/>
              </a:rPr>
              <a:t>Merolli</a:t>
            </a:r>
            <a:r>
              <a:rPr lang="en-GB" dirty="0">
                <a:latin typeface="Candara" panose="020E0502030303020204" pitchFamily="34" charset="0"/>
              </a:rPr>
              <a:t> Martina – 2072012</a:t>
            </a:r>
          </a:p>
          <a:p>
            <a:pPr algn="ctr"/>
            <a:r>
              <a:rPr lang="en-GB" dirty="0" err="1">
                <a:latin typeface="Candara" panose="020E0502030303020204" pitchFamily="34" charset="0"/>
              </a:rPr>
              <a:t>Guglielmin</a:t>
            </a:r>
            <a:r>
              <a:rPr lang="en-GB" dirty="0">
                <a:latin typeface="Candara" panose="020E0502030303020204" pitchFamily="34" charset="0"/>
              </a:rPr>
              <a:t> </a:t>
            </a:r>
            <a:r>
              <a:rPr lang="en-GB" dirty="0" err="1">
                <a:latin typeface="Candara" panose="020E0502030303020204" pitchFamily="34" charset="0"/>
              </a:rPr>
              <a:t>Giorgia</a:t>
            </a:r>
            <a:r>
              <a:rPr lang="en-GB" dirty="0">
                <a:latin typeface="Candara" panose="020E0502030303020204" pitchFamily="34" charset="0"/>
              </a:rPr>
              <a:t> – 2088623</a:t>
            </a:r>
          </a:p>
          <a:p>
            <a:pPr algn="ctr"/>
            <a:r>
              <a:rPr lang="en-GB" dirty="0">
                <a:latin typeface="Candara" panose="020E0502030303020204" pitchFamily="34" charset="0"/>
              </a:rPr>
              <a:t>Bonaventura Luca - 2090005</a:t>
            </a:r>
            <a:endParaRPr lang="en-IT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0B945-D48C-2155-1678-F4423A9CE618}"/>
              </a:ext>
            </a:extLst>
          </p:cNvPr>
          <p:cNvSpPr txBox="1"/>
          <p:nvPr/>
        </p:nvSpPr>
        <p:spPr>
          <a:xfrm>
            <a:off x="-3" y="147983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A.A. 2022/2023</a:t>
            </a:r>
            <a:endParaRPr lang="en-IT" sz="24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1801197" y="1461116"/>
            <a:ext cx="85896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7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Conclusions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9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5" y="346381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latin typeface="Garamond" panose="02020404030301010803" pitchFamily="18" charset="0"/>
              </a:rPr>
              <a:t>Laboratory 4 – Line tracker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4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Flowchart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D82C3A1-FF6E-901F-6F8A-9F30111F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10" y="1206217"/>
            <a:ext cx="5301469" cy="50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Conclusions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3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5" y="346381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latin typeface="Garamond" panose="02020404030301010803" pitchFamily="18" charset="0"/>
              </a:rPr>
              <a:t>Laboratory 1 – Basics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9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Flowchart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4D0BF74-DBE3-D72D-4261-ECA4E8CA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86" y="1209480"/>
            <a:ext cx="9647823" cy="44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Conclusions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5" y="346381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latin typeface="Garamond" panose="02020404030301010803" pitchFamily="18" charset="0"/>
              </a:rPr>
              <a:t>Laboratory 2 – Camera stabilizer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5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Flowchart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123EFC8-75E3-1E85-FEE1-28444854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45" y="1390319"/>
            <a:ext cx="4809506" cy="30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Conclusions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3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5" y="346381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latin typeface="Garamond" panose="02020404030301010803" pitchFamily="18" charset="0"/>
              </a:rPr>
              <a:t>Laboratory 3 – Motor control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6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EC9-2D6E-42E6-A88B-AEF1D84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84" y="393918"/>
            <a:ext cx="5159829" cy="580345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Flowchart</a:t>
            </a:r>
            <a:endParaRPr lang="en-IT" sz="3000" dirty="0"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45EC33-0FAD-3D0D-3987-F8C0E225373D}"/>
              </a:ext>
            </a:extLst>
          </p:cNvPr>
          <p:cNvCxnSpPr>
            <a:cxnSpLocks/>
          </p:cNvCxnSpPr>
          <p:nvPr/>
        </p:nvCxnSpPr>
        <p:spPr>
          <a:xfrm>
            <a:off x="3242999" y="926726"/>
            <a:ext cx="5706000" cy="0"/>
          </a:xfrm>
          <a:prstGeom prst="line">
            <a:avLst/>
          </a:prstGeom>
          <a:ln w="12700">
            <a:solidFill>
              <a:schemeClr val="tx1">
                <a:alpha val="4721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EE18E263-7101-1C2B-886B-33EDFDC3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99" y="974263"/>
            <a:ext cx="5721234" cy="58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9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55</Words>
  <Application>Microsoft Macintosh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Garamond</vt:lpstr>
      <vt:lpstr>Office Theme</vt:lpstr>
      <vt:lpstr>Embedded Real-Time Control</vt:lpstr>
      <vt:lpstr>Laboratory 1 – Basics</vt:lpstr>
      <vt:lpstr>Flowchart</vt:lpstr>
      <vt:lpstr>Conclusions</vt:lpstr>
      <vt:lpstr>Laboratory 2 – Camera stabilizer</vt:lpstr>
      <vt:lpstr>Flowchart</vt:lpstr>
      <vt:lpstr>Conclusions</vt:lpstr>
      <vt:lpstr>Laboratory 3 – Motor control</vt:lpstr>
      <vt:lpstr>Flowchart</vt:lpstr>
      <vt:lpstr>Conclusions</vt:lpstr>
      <vt:lpstr>Laboratory 4 – Line tracker</vt:lpstr>
      <vt:lpstr>Flowchart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1</dc:title>
  <dc:creator>Vitetta Emanuele</dc:creator>
  <cp:lastModifiedBy>Vitetta Emanuele</cp:lastModifiedBy>
  <cp:revision>3</cp:revision>
  <dcterms:created xsi:type="dcterms:W3CDTF">2023-05-28T14:47:40Z</dcterms:created>
  <dcterms:modified xsi:type="dcterms:W3CDTF">2023-05-28T16:30:15Z</dcterms:modified>
</cp:coreProperties>
</file>