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7B7368-B3C0-4D0A-A5D5-A24980D24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8219A5-8B29-4EB7-833C-289829F6B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F4C738-D1A9-4257-AB61-7E549D20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E299-CF13-4E41-B07C-FC8667214401}" type="datetimeFigureOut">
              <a:rPr lang="zh-TW" altLang="en-US" smtClean="0"/>
              <a:t>2025/2/8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E05D0B-D17A-4EBC-927E-66B92BC8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639CD7-D5F7-4206-8947-16D3E43B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5FE9-E7C8-4FF8-86C0-00C06A2D53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90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2B438-6F01-43B6-B6AD-59F04422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1FB5C69-1388-4C51-A419-02032A3F7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E21C9E-4FC4-475B-BA60-483C0081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E299-CF13-4E41-B07C-FC8667214401}" type="datetimeFigureOut">
              <a:rPr lang="zh-TW" altLang="en-US" smtClean="0"/>
              <a:t>2025/2/8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E17EBE-0676-47B6-A199-41B1F4884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10B371-8797-46CC-BAC5-29D57235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5FE9-E7C8-4FF8-86C0-00C06A2D53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37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A94D157-1234-4C11-B037-28D86A046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AF0CC8-3B6C-47CE-9451-E8015D0F4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DFF27B-1061-4EB6-AFD2-7CA4F7F0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E299-CF13-4E41-B07C-FC8667214401}" type="datetimeFigureOut">
              <a:rPr lang="zh-TW" altLang="en-US" smtClean="0"/>
              <a:t>2025/2/8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F9FA22-74F9-496F-B48C-14D019B4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6C6305-001A-4320-8291-FBA23AB3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5FE9-E7C8-4FF8-86C0-00C06A2D53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57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B1BCF-8716-4808-A62A-FDC74EDF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8DBD01-5094-4B84-B0ED-C12AA2C1E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12D601-2E1D-4A01-8E4B-63818709D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E299-CF13-4E41-B07C-FC8667214401}" type="datetimeFigureOut">
              <a:rPr lang="zh-TW" altLang="en-US" smtClean="0"/>
              <a:t>2025/2/8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1F0064-738C-4828-A9A6-C95A77A6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9D824D-B343-4F1B-B630-4C45690C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5FE9-E7C8-4FF8-86C0-00C06A2D53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72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587BA-41B9-484C-BCF4-8F4CA328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63674C-609F-42AD-ADBF-2F4D7B305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D86F1D-2290-4E7F-BD24-13318938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E299-CF13-4E41-B07C-FC8667214401}" type="datetimeFigureOut">
              <a:rPr lang="zh-TW" altLang="en-US" smtClean="0"/>
              <a:t>2025/2/8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9F9EA0-454F-4740-B787-0C6DE24D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12FF61-254E-40F5-8D98-F14314AB1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5FE9-E7C8-4FF8-86C0-00C06A2D53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37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5C4C5-AF21-490F-8D82-D5B0CD2C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8D52F-BB6D-44C0-94AE-4BE968C17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C7FDDB-B9EF-4A09-B980-90354C88F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D6415A-5CF9-4B88-AE00-734293DA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E299-CF13-4E41-B07C-FC8667214401}" type="datetimeFigureOut">
              <a:rPr lang="zh-TW" altLang="en-US" smtClean="0"/>
              <a:t>2025/2/8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321235-B096-4A86-910D-325CC390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8EC3E2-D97D-45A3-888F-39AB2564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5FE9-E7C8-4FF8-86C0-00C06A2D53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79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2DF93D-D295-4734-81C1-113C20AC7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A1BAD1-248F-47A0-AD8F-0FB113BCB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C7A724-676A-4F55-80FB-05C547DF2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0519F36-7485-4859-B96B-D6333EDCA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FD76A22-CDD6-482A-8308-D2954B2E1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36BF78-9231-44AB-8B2F-767DCAF8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E299-CF13-4E41-B07C-FC8667214401}" type="datetimeFigureOut">
              <a:rPr lang="zh-TW" altLang="en-US" smtClean="0"/>
              <a:t>2025/2/8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7494A95-CB6F-481A-A477-3432AAB7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1C590C0-098E-4441-80E1-04F1C2BA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5FE9-E7C8-4FF8-86C0-00C06A2D53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06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D4B06F-273A-4B27-B5FF-D2149D46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AE9F364-46E2-4054-8220-9846E176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E299-CF13-4E41-B07C-FC8667214401}" type="datetimeFigureOut">
              <a:rPr lang="zh-TW" altLang="en-US" smtClean="0"/>
              <a:t>2025/2/8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BEFB6BF-2368-4648-AB4D-5677159E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4FB1C43-BFF0-4DED-B9C7-DC51BC1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5FE9-E7C8-4FF8-86C0-00C06A2D53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77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3B7C636-4F33-46F8-806B-3DB616CE4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E299-CF13-4E41-B07C-FC8667214401}" type="datetimeFigureOut">
              <a:rPr lang="zh-TW" altLang="en-US" smtClean="0"/>
              <a:t>2025/2/8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D9DC472-C7EC-42EE-8B97-0F4FF9837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BFC042-3397-47F7-B175-D6D3FE5AB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5FE9-E7C8-4FF8-86C0-00C06A2D53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783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F50397-C292-46E1-881D-D46C48E1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92F772-51B4-4A16-90B8-F03AD79D8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2D5675-1D88-4FC2-AE8F-47F6E28E9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94BBD8D-B22A-4FC9-91F8-5AC6E7C2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E299-CF13-4E41-B07C-FC8667214401}" type="datetimeFigureOut">
              <a:rPr lang="zh-TW" altLang="en-US" smtClean="0"/>
              <a:t>2025/2/8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AB220E-FFBF-473D-A5F6-3F72334DB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FE2026-E8D6-4B04-9F64-B6D1E8705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5FE9-E7C8-4FF8-86C0-00C06A2D53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7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F2FE87-BD34-4ADF-9A9B-66FE5ED8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DF69D8D-FE29-435A-98CB-21567994A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028436A-203B-4D56-A816-9B6E7E51B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1AE55A-81E9-4E45-92D5-9AE4E3C6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E299-CF13-4E41-B07C-FC8667214401}" type="datetimeFigureOut">
              <a:rPr lang="zh-TW" altLang="en-US" smtClean="0"/>
              <a:t>2025/2/8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FA850C-3659-4173-9B6D-BCB20B78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C82A42-9A05-4776-A055-C7343808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5FE9-E7C8-4FF8-86C0-00C06A2D53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31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D932F66-A56A-4D35-BC51-10E3D597F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FC3064-0696-4AF0-A91C-D09CC889B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249DCA-4472-4D4F-8B63-7566E9637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0E299-CF13-4E41-B07C-FC8667214401}" type="datetimeFigureOut">
              <a:rPr lang="zh-TW" altLang="en-US" smtClean="0"/>
              <a:t>2025/2/8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1DF1C6-0196-44BB-8635-490E09043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2BA00F-6B42-4D1F-82AF-251784054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75FE9-E7C8-4FF8-86C0-00C06A2D53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91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5D57720-814F-478F-A1FE-3B0E86245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692"/>
            <a:ext cx="12192000" cy="655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3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5BEF664-0090-4436-902B-7EC336B74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046"/>
            <a:ext cx="12192000" cy="654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0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3F2C487-9009-49EA-9314-FC08FD096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516"/>
            <a:ext cx="12192000" cy="65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7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EFA6EBB-169B-4B22-B7A5-6F4F10596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869"/>
            <a:ext cx="12192000" cy="655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56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寬螢幕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許躍薾</dc:creator>
  <cp:lastModifiedBy>許躍薾</cp:lastModifiedBy>
  <cp:revision>1</cp:revision>
  <dcterms:created xsi:type="dcterms:W3CDTF">2025-02-08T14:37:32Z</dcterms:created>
  <dcterms:modified xsi:type="dcterms:W3CDTF">2025-02-08T14:38:39Z</dcterms:modified>
</cp:coreProperties>
</file>