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2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90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53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31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8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8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5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57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54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39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9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9C28-1195-48AB-9A58-3AC43127BEB9}" type="datetimeFigureOut">
              <a:rPr lang="en-CA" smtClean="0"/>
              <a:t>2021-01-10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07EE3-6D47-4FEC-AB01-1E527D363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AutoUpdates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Over the Internet</a:t>
            </a:r>
          </a:p>
          <a:p>
            <a:r>
              <a:rPr lang="en-CA" sz="2800" dirty="0"/>
              <a:t>A Modern Deployment Mechanism</a:t>
            </a:r>
          </a:p>
        </p:txBody>
      </p:sp>
    </p:spTree>
    <p:extLst>
      <p:ext uri="{BB962C8B-B14F-4D97-AF65-F5344CB8AC3E}">
        <p14:creationId xmlns:p14="http://schemas.microsoft.com/office/powerpoint/2010/main" val="26885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98476" cy="435133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It’s common - customers have an expectation they can get updates quickly and easily.  Everyone who has a smart phone uses it!</a:t>
            </a:r>
          </a:p>
          <a:p>
            <a:r>
              <a:rPr lang="en-CA" dirty="0"/>
              <a:t>A visible expression of the client’s maintenance dollars at work</a:t>
            </a:r>
          </a:p>
          <a:p>
            <a:r>
              <a:rPr lang="en-CA" dirty="0"/>
              <a:t>Enables timely delivery of bug fixes </a:t>
            </a:r>
          </a:p>
          <a:p>
            <a:r>
              <a:rPr lang="en-CA" dirty="0"/>
              <a:t>Works through </a:t>
            </a:r>
            <a:r>
              <a:rPr lang="en-CA" dirty="0" err="1"/>
              <a:t>FireWalls</a:t>
            </a:r>
            <a:r>
              <a:rPr lang="en-CA" dirty="0"/>
              <a:t> (uses Web Services)</a:t>
            </a:r>
          </a:p>
          <a:p>
            <a:r>
              <a:rPr lang="en-CA" dirty="0"/>
              <a:t>Optionally displays release notes to the user</a:t>
            </a:r>
          </a:p>
          <a:p>
            <a:r>
              <a:rPr lang="en-CA" dirty="0"/>
              <a:t>Download sizes can be reduced to a bare minimum using Microsoft patching libraries or compression</a:t>
            </a:r>
          </a:p>
          <a:p>
            <a:r>
              <a:rPr lang="en-CA" dirty="0"/>
              <a:t>Reports software version when checking for updates so we always know who is using licenses and what versions they are running</a:t>
            </a:r>
          </a:p>
          <a:p>
            <a:endParaRPr lang="en-CA" dirty="0"/>
          </a:p>
        </p:txBody>
      </p:sp>
      <p:pic>
        <p:nvPicPr>
          <p:cNvPr id="4" name="Picture 3" descr="Kosher 2.0 &lt;strong&gt;iPhone&lt;/strong&gt; &lt;strong&gt;Update&lt;/strong&gt; | Flickr - Photo Sharing!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367" y="1401978"/>
            <a:ext cx="3082174" cy="46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how many licenses are being used for each client and for what products</a:t>
            </a:r>
          </a:p>
          <a:p>
            <a:r>
              <a:rPr lang="en-CA" dirty="0"/>
              <a:t>We can expire licenses for non-payment</a:t>
            </a:r>
          </a:p>
          <a:p>
            <a:r>
              <a:rPr lang="en-CA" dirty="0"/>
              <a:t>We can limit any piracy/license violations</a:t>
            </a:r>
          </a:p>
          <a:p>
            <a:r>
              <a:rPr lang="en-CA" dirty="0"/>
              <a:t>Easily create updates and monitor update progress</a:t>
            </a:r>
          </a:p>
          <a:p>
            <a:r>
              <a:rPr lang="en-CA" dirty="0"/>
              <a:t>Flexible manifest driven installer like functionality:</a:t>
            </a:r>
          </a:p>
          <a:p>
            <a:pPr lvl="1"/>
            <a:r>
              <a:rPr lang="en-CA" dirty="0"/>
              <a:t>Download and Run an installer or EXE silently</a:t>
            </a:r>
          </a:p>
          <a:p>
            <a:pPr lvl="1"/>
            <a:r>
              <a:rPr lang="en-CA" dirty="0"/>
              <a:t>Patch files</a:t>
            </a:r>
          </a:p>
          <a:p>
            <a:pPr lvl="1"/>
            <a:r>
              <a:rPr lang="en-CA" dirty="0" err="1"/>
              <a:t>Uncompress</a:t>
            </a:r>
            <a:r>
              <a:rPr lang="en-CA" dirty="0"/>
              <a:t> file(s)</a:t>
            </a:r>
          </a:p>
        </p:txBody>
      </p:sp>
    </p:spTree>
    <p:extLst>
      <p:ext uri="{BB962C8B-B14F-4D97-AF65-F5344CB8AC3E}">
        <p14:creationId xmlns:p14="http://schemas.microsoft.com/office/powerpoint/2010/main" val="74732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versioning </a:t>
            </a:r>
          </a:p>
          <a:p>
            <a:pPr marL="0" indent="0">
              <a:buNone/>
            </a:pPr>
            <a:r>
              <a:rPr lang="en-CA" dirty="0"/>
              <a:t>The framework must be able to apply database scripts OR prevent deployments requiring newer database versions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Client UAT environments</a:t>
            </a:r>
          </a:p>
          <a:p>
            <a:pPr marL="0" indent="0">
              <a:buNone/>
            </a:pPr>
            <a:r>
              <a:rPr lang="en-CA" dirty="0"/>
              <a:t>Clients will often test each release in a UAT environment and only deploy them after approval.</a:t>
            </a:r>
          </a:p>
        </p:txBody>
      </p:sp>
    </p:spTree>
    <p:extLst>
      <p:ext uri="{BB962C8B-B14F-4D97-AF65-F5344CB8AC3E}">
        <p14:creationId xmlns:p14="http://schemas.microsoft.com/office/powerpoint/2010/main" val="19327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 versioning </a:t>
            </a:r>
          </a:p>
          <a:p>
            <a:pPr marL="0" indent="0">
              <a:buNone/>
            </a:pPr>
            <a:r>
              <a:rPr lang="en-CA" dirty="0"/>
              <a:t>Versioning can be handled we just need to decide which approach to take and test it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Client UAT environments</a:t>
            </a:r>
          </a:p>
          <a:p>
            <a:pPr marL="0" indent="0">
              <a:buNone/>
            </a:pPr>
            <a:r>
              <a:rPr lang="en-CA" dirty="0"/>
              <a:t>Clients can use the same </a:t>
            </a:r>
            <a:r>
              <a:rPr lang="en-CA" dirty="0" err="1"/>
              <a:t>AutoUpdate</a:t>
            </a:r>
            <a:r>
              <a:rPr lang="en-CA" dirty="0"/>
              <a:t> mechanism internally on their network to deploy releases that pass UAT</a:t>
            </a:r>
          </a:p>
        </p:txBody>
      </p:sp>
    </p:spTree>
    <p:extLst>
      <p:ext uri="{BB962C8B-B14F-4D97-AF65-F5344CB8AC3E}">
        <p14:creationId xmlns:p14="http://schemas.microsoft.com/office/powerpoint/2010/main" val="129279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AutoUpdate</a:t>
            </a:r>
            <a:r>
              <a:rPr lang="en-CA" dirty="0"/>
              <a:t> Pieces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err="1"/>
              <a:t>UpdateServer</a:t>
            </a:r>
            <a:endParaRPr lang="en-CA" dirty="0"/>
          </a:p>
          <a:p>
            <a:pPr lvl="1"/>
            <a:r>
              <a:rPr lang="en-CA" dirty="0"/>
              <a:t>A SOAP based Web Service that supplies the incremental updates</a:t>
            </a:r>
          </a:p>
          <a:p>
            <a:r>
              <a:rPr lang="en-CA" dirty="0"/>
              <a:t>Launcher</a:t>
            </a:r>
          </a:p>
          <a:p>
            <a:pPr lvl="1"/>
            <a:r>
              <a:rPr lang="en-CA" dirty="0"/>
              <a:t>An application proxy that can be used to check for and apply updates (requires admin privileges) every time the application is launched</a:t>
            </a:r>
          </a:p>
          <a:p>
            <a:r>
              <a:rPr lang="en-CA" dirty="0" err="1"/>
              <a:t>ClientUpdateService</a:t>
            </a:r>
            <a:endParaRPr lang="en-CA" dirty="0"/>
          </a:p>
          <a:p>
            <a:pPr lvl="1"/>
            <a:r>
              <a:rPr lang="en-CA" dirty="0"/>
              <a:t>A Windows NT Service that downloads and can optionally apply updates (requires admin privileges)</a:t>
            </a:r>
          </a:p>
          <a:p>
            <a:r>
              <a:rPr lang="en-CA" dirty="0" err="1"/>
              <a:t>UpdateManager</a:t>
            </a:r>
            <a:endParaRPr lang="en-CA" dirty="0"/>
          </a:p>
          <a:p>
            <a:pPr lvl="1"/>
            <a:r>
              <a:rPr lang="en-CA" dirty="0"/>
              <a:t>A fully customizable application that creates an update manifest and copies it along with the updated files to a shared location accessible to the </a:t>
            </a:r>
            <a:r>
              <a:rPr lang="en-CA" dirty="0" err="1"/>
              <a:t>UpdateServer</a:t>
            </a:r>
            <a:endParaRPr lang="en-CA" dirty="0"/>
          </a:p>
          <a:p>
            <a:r>
              <a:rPr lang="en-CA" dirty="0"/>
              <a:t>Deployment database</a:t>
            </a:r>
          </a:p>
          <a:p>
            <a:pPr lvl="1"/>
            <a:r>
              <a:rPr lang="en-CA" dirty="0"/>
              <a:t>A SQL Server or </a:t>
            </a:r>
            <a:r>
              <a:rPr lang="en-CA" dirty="0" err="1"/>
              <a:t>FireBird</a:t>
            </a:r>
            <a:r>
              <a:rPr lang="en-CA" dirty="0"/>
              <a:t> database used by the </a:t>
            </a:r>
            <a:r>
              <a:rPr lang="en-CA" dirty="0" err="1"/>
              <a:t>UpdateServer</a:t>
            </a:r>
            <a:r>
              <a:rPr lang="en-CA" dirty="0"/>
              <a:t> and </a:t>
            </a:r>
            <a:r>
              <a:rPr lang="en-CA" dirty="0" err="1"/>
              <a:t>UpdateManager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 descr="Where to Market Grant Writing Services Online at Low Cos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03" y="365125"/>
            <a:ext cx="1379064" cy="10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Manifest</a:t>
            </a:r>
          </a:p>
        </p:txBody>
      </p:sp>
      <p:pic>
        <p:nvPicPr>
          <p:cNvPr id="4" name="Content Placeholder 3" descr="File:&lt;strong&gt;Container ship&lt;/strong&gt; Olga Maersk.jpg - Wikimedia Common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80" y="339535"/>
            <a:ext cx="1350292" cy="924652"/>
          </a:xfrm>
        </p:spPr>
      </p:pic>
      <p:sp>
        <p:nvSpPr>
          <p:cNvPr id="8" name="TextBox 7"/>
          <p:cNvSpPr txBox="1"/>
          <p:nvPr/>
        </p:nvSpPr>
        <p:spPr>
          <a:xfrm>
            <a:off x="430876" y="1238596"/>
            <a:ext cx="107081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 update Manifest is an XML document that consists of a header and one or more deployment items:</a:t>
            </a:r>
          </a:p>
          <a:p>
            <a:endParaRPr lang="en-CA" dirty="0"/>
          </a:p>
          <a:p>
            <a:r>
              <a:rPr lang="en-CA" dirty="0"/>
              <a:t>&lt;Manifest</a:t>
            </a:r>
          </a:p>
          <a:p>
            <a:r>
              <a:rPr lang="en-CA" dirty="0"/>
              <a:t>    </a:t>
            </a:r>
            <a:r>
              <a:rPr lang="en-CA" dirty="0" err="1"/>
              <a:t>LocationGUID</a:t>
            </a:r>
            <a:r>
              <a:rPr lang="en-CA" dirty="0"/>
              <a:t>="{050AEACC-2DA7-4859-BA28-0FE29ACB4BB1}"</a:t>
            </a:r>
          </a:p>
          <a:p>
            <a:r>
              <a:rPr lang="en-CA" dirty="0"/>
              <a:t>    </a:t>
            </a:r>
            <a:r>
              <a:rPr lang="en-CA" dirty="0" err="1"/>
              <a:t>ApplicationGUID</a:t>
            </a:r>
            <a:r>
              <a:rPr lang="en-CA" dirty="0"/>
              <a:t>="{1FA3579B-269E-4739-92B6-84F03E2500A0}"</a:t>
            </a:r>
          </a:p>
          <a:p>
            <a:r>
              <a:rPr lang="en-CA" dirty="0"/>
              <a:t>    </a:t>
            </a:r>
            <a:r>
              <a:rPr lang="en-CA" dirty="0" err="1"/>
              <a:t>UpdateVersion</a:t>
            </a:r>
            <a:r>
              <a:rPr lang="en-CA" dirty="0"/>
              <a:t>="5.0.21.2"</a:t>
            </a:r>
          </a:p>
          <a:p>
            <a:r>
              <a:rPr lang="en-CA" dirty="0"/>
              <a:t>    </a:t>
            </a:r>
            <a:r>
              <a:rPr lang="en-CA" dirty="0" err="1"/>
              <a:t>WhatsNew</a:t>
            </a:r>
            <a:r>
              <a:rPr lang="en-CA" dirty="0"/>
              <a:t>=""</a:t>
            </a:r>
          </a:p>
          <a:p>
            <a:r>
              <a:rPr lang="en-CA" dirty="0"/>
              <a:t>    </a:t>
            </a:r>
            <a:r>
              <a:rPr lang="en-CA" dirty="0" err="1"/>
              <a:t>IsMandatory</a:t>
            </a:r>
            <a:r>
              <a:rPr lang="en-CA" dirty="0"/>
              <a:t>="false"</a:t>
            </a:r>
          </a:p>
          <a:p>
            <a:r>
              <a:rPr lang="en-CA" dirty="0"/>
              <a:t>    </a:t>
            </a:r>
            <a:r>
              <a:rPr lang="en-CA" dirty="0" err="1"/>
              <a:t>IsSilent</a:t>
            </a:r>
            <a:r>
              <a:rPr lang="en-CA" dirty="0"/>
              <a:t>="false"</a:t>
            </a:r>
          </a:p>
          <a:p>
            <a:r>
              <a:rPr lang="en-CA" dirty="0"/>
              <a:t>    </a:t>
            </a:r>
            <a:r>
              <a:rPr lang="en-CA" dirty="0" err="1"/>
              <a:t>IsImmediate</a:t>
            </a:r>
            <a:r>
              <a:rPr lang="en-CA" dirty="0"/>
              <a:t>="false"&gt;</a:t>
            </a:r>
          </a:p>
          <a:p>
            <a:endParaRPr lang="en-CA" dirty="0"/>
          </a:p>
          <a:p>
            <a:r>
              <a:rPr lang="en-CA" dirty="0"/>
              <a:t>    &lt;Item</a:t>
            </a:r>
          </a:p>
          <a:p>
            <a:r>
              <a:rPr lang="en-CA" dirty="0"/>
              <a:t>        </a:t>
            </a:r>
            <a:r>
              <a:rPr lang="en-CA" dirty="0" err="1"/>
              <a:t>FileName</a:t>
            </a:r>
            <a:r>
              <a:rPr lang="en-CA" dirty="0"/>
              <a:t>=“MyApp.ZIP"</a:t>
            </a:r>
          </a:p>
          <a:p>
            <a:r>
              <a:rPr lang="en-CA" dirty="0"/>
              <a:t>        </a:t>
            </a:r>
            <a:r>
              <a:rPr lang="en-CA" dirty="0" err="1"/>
              <a:t>IsAPatch</a:t>
            </a:r>
            <a:r>
              <a:rPr lang="en-CA" dirty="0"/>
              <a:t>="false"</a:t>
            </a:r>
          </a:p>
          <a:p>
            <a:r>
              <a:rPr lang="en-CA" dirty="0"/>
              <a:t>        </a:t>
            </a:r>
            <a:r>
              <a:rPr lang="en-CA" dirty="0" err="1"/>
              <a:t>IsAZip</a:t>
            </a:r>
            <a:r>
              <a:rPr lang="en-CA" dirty="0"/>
              <a:t>="true"</a:t>
            </a:r>
          </a:p>
          <a:p>
            <a:r>
              <a:rPr lang="en-CA" dirty="0"/>
              <a:t>        Launch="false"</a:t>
            </a:r>
          </a:p>
          <a:p>
            <a:r>
              <a:rPr lang="en-CA" dirty="0"/>
              <a:t>        Version="5.0.20.49999"</a:t>
            </a:r>
          </a:p>
          <a:p>
            <a:r>
              <a:rPr lang="en-CA" dirty="0"/>
              <a:t>        </a:t>
            </a:r>
            <a:r>
              <a:rPr lang="en-CA" dirty="0" err="1"/>
              <a:t>TargetPath</a:t>
            </a:r>
            <a:r>
              <a:rPr lang="en-CA" dirty="0"/>
              <a:t>="{app}"/&gt;</a:t>
            </a:r>
          </a:p>
          <a:p>
            <a:r>
              <a:rPr lang="en-CA" dirty="0"/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378050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399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436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AutoUpdates</vt:lpstr>
      <vt:lpstr>Why Do We Need It?</vt:lpstr>
      <vt:lpstr>Additional Benefits</vt:lpstr>
      <vt:lpstr>Challenges</vt:lpstr>
      <vt:lpstr>The Good News</vt:lpstr>
      <vt:lpstr>The AutoUpdate Pieces </vt:lpstr>
      <vt:lpstr>The Manifest</vt:lpstr>
      <vt:lpstr>DEMO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AutoUpdates</dc:title>
  <dc:creator>lhengen@gmail.com</dc:creator>
  <cp:lastModifiedBy> </cp:lastModifiedBy>
  <cp:revision>14</cp:revision>
  <dcterms:created xsi:type="dcterms:W3CDTF">2017-02-14T17:11:57Z</dcterms:created>
  <dcterms:modified xsi:type="dcterms:W3CDTF">2021-01-11T05:35:21Z</dcterms:modified>
</cp:coreProperties>
</file>