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4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7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4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5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7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0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5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0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FA62-5980-4EAE-8E7A-2AD269BCA8B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76FB-74D5-499C-8FD1-94252CAB92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1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9122" y="1265464"/>
            <a:ext cx="9144000" cy="34698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IA</a:t>
            </a:r>
            <a:r>
              <a:rPr lang="ja-JP" altLang="en-US" dirty="0" smtClean="0"/>
              <a:t>屋様</a:t>
            </a:r>
            <a:r>
              <a:rPr kumimoji="1" lang="ja-JP" altLang="en-US" dirty="0" smtClean="0"/>
              <a:t>勤怠管理システムの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ご提案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2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kumimoji="1" lang="ja-JP" altLang="en-US" dirty="0" smtClean="0"/>
              <a:t>ヒアリング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55221"/>
            <a:ext cx="10515600" cy="5221742"/>
          </a:xfrm>
        </p:spPr>
        <p:txBody>
          <a:bodyPr>
            <a:normAutofit/>
          </a:bodyPr>
          <a:lstStyle/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印刷は社員、管理者も</a:t>
            </a:r>
            <a:r>
              <a:rPr lang="ja-JP" altLang="en-US" sz="2000" dirty="0" smtClean="0"/>
              <a:t>行う</a:t>
            </a:r>
            <a:endParaRPr lang="en-US" altLang="ja-JP" sz="2000" dirty="0" smtClean="0"/>
          </a:p>
          <a:p>
            <a:r>
              <a:rPr lang="ja-JP" altLang="en-US" sz="2000" dirty="0" smtClean="0"/>
              <a:t>出社、退社時刻は確定</a:t>
            </a:r>
            <a:endParaRPr lang="en-US" altLang="ja-JP" sz="2000" dirty="0" smtClean="0"/>
          </a:p>
          <a:p>
            <a:r>
              <a:rPr kumimoji="1" lang="ja-JP" altLang="en-US" sz="2000" dirty="0"/>
              <a:t>休</a:t>
            </a:r>
            <a:r>
              <a:rPr kumimoji="1" lang="ja-JP" altLang="en-US" sz="2000" dirty="0" smtClean="0"/>
              <a:t>みは土日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勤務管理表は変更不可（休日は変更可能）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使用機器：パソコン</a:t>
            </a:r>
            <a:r>
              <a:rPr kumimoji="1" lang="en-US" altLang="ja-JP" sz="2000" dirty="0" smtClean="0"/>
              <a:t>ONLY</a:t>
            </a:r>
          </a:p>
          <a:p>
            <a:r>
              <a:rPr kumimoji="1" lang="en-US" altLang="ja-JP" sz="2000" dirty="0" smtClean="0"/>
              <a:t>400</a:t>
            </a:r>
            <a:r>
              <a:rPr kumimoji="1" lang="ja-JP" altLang="en-US" sz="2000" dirty="0" smtClean="0"/>
              <a:t>名が使用（一応）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直近一年間の管理表データは残しておく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有給休暇は自身で設定</a:t>
            </a:r>
            <a:endParaRPr lang="en-US" altLang="ja-JP" sz="2000" dirty="0" smtClean="0"/>
          </a:p>
          <a:p>
            <a:r>
              <a:rPr kumimoji="1" lang="ja-JP" altLang="en-US" sz="2000" dirty="0"/>
              <a:t>今</a:t>
            </a:r>
            <a:r>
              <a:rPr kumimoji="1" lang="ja-JP" altLang="en-US" sz="2000" dirty="0" smtClean="0"/>
              <a:t>までは出勤時間の管理と出勤簿の管理が別で、手入力していた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+α</a:t>
            </a:r>
            <a:r>
              <a:rPr kumimoji="1" lang="ja-JP" altLang="en-US" sz="2000" dirty="0" smtClean="0"/>
              <a:t>）他の社員の欠勤や、早退、遅刻が分かるとよい。リスト化する。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社員用、管理者用の</a:t>
            </a:r>
            <a:r>
              <a:rPr lang="ja-JP" altLang="en-US" sz="2000" dirty="0" err="1" smtClean="0"/>
              <a:t>ぺ</a:t>
            </a:r>
            <a:r>
              <a:rPr lang="ja-JP" altLang="en-US" sz="2000" dirty="0" smtClean="0"/>
              <a:t>ージ作成。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管理者→全社員の月間管理表を見れるようにする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28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・出勤</a:t>
            </a:r>
            <a:r>
              <a:rPr lang="ja-JP" altLang="en-US" dirty="0" smtClean="0"/>
              <a:t>、退勤の時刻は管理していたが、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勤務簿に関しては各社員が手入力していた。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→入力ミスや、月末の仕事量の過多が認められる。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92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システムによる解決点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各社員に対する出勤、退勤の月間の管理が簡単に行える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出勤、退勤の確認が行いやすい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3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5982"/>
              </p:ext>
            </p:extLst>
          </p:nvPr>
        </p:nvGraphicFramePr>
        <p:xfrm>
          <a:off x="6583006" y="1772444"/>
          <a:ext cx="4430616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08">
                  <a:extLst>
                    <a:ext uri="{9D8B030D-6E8A-4147-A177-3AD203B41FA5}">
                      <a16:colId xmlns:a16="http://schemas.microsoft.com/office/drawing/2014/main" val="4168225203"/>
                    </a:ext>
                  </a:extLst>
                </a:gridCol>
                <a:gridCol w="2215308">
                  <a:extLst>
                    <a:ext uri="{9D8B030D-6E8A-4147-A177-3AD203B41FA5}">
                      <a16:colId xmlns:a16="http://schemas.microsoft.com/office/drawing/2014/main" val="8134716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workTimeClassTB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4015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workTimeClassID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2477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workTimeClassValue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3825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50870"/>
              </p:ext>
            </p:extLst>
          </p:nvPr>
        </p:nvGraphicFramePr>
        <p:xfrm>
          <a:off x="584588" y="1008872"/>
          <a:ext cx="4574074" cy="316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037">
                  <a:extLst>
                    <a:ext uri="{9D8B030D-6E8A-4147-A177-3AD203B41FA5}">
                      <a16:colId xmlns:a16="http://schemas.microsoft.com/office/drawing/2014/main" val="1118016818"/>
                    </a:ext>
                  </a:extLst>
                </a:gridCol>
                <a:gridCol w="2287037">
                  <a:extLst>
                    <a:ext uri="{9D8B030D-6E8A-4147-A177-3AD203B41FA5}">
                      <a16:colId xmlns:a16="http://schemas.microsoft.com/office/drawing/2014/main" val="590124385"/>
                    </a:ext>
                  </a:extLst>
                </a:gridCol>
              </a:tblGrid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StaffTB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51152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staffID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96631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workTimeClassID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22320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workingDate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44270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departureTime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8122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leavingTime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975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restTime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58141"/>
                  </a:ext>
                </a:extLst>
              </a:tr>
              <a:tr h="395484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workingHours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15226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31316"/>
              </p:ext>
            </p:extLst>
          </p:nvPr>
        </p:nvGraphicFramePr>
        <p:xfrm>
          <a:off x="584588" y="4172744"/>
          <a:ext cx="4574074" cy="16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037">
                  <a:extLst>
                    <a:ext uri="{9D8B030D-6E8A-4147-A177-3AD203B41FA5}">
                      <a16:colId xmlns:a16="http://schemas.microsoft.com/office/drawing/2014/main" val="2521905431"/>
                    </a:ext>
                  </a:extLst>
                </a:gridCol>
                <a:gridCol w="2287037">
                  <a:extLst>
                    <a:ext uri="{9D8B030D-6E8A-4147-A177-3AD203B41FA5}">
                      <a16:colId xmlns:a16="http://schemas.microsoft.com/office/drawing/2014/main" val="1617490747"/>
                    </a:ext>
                  </a:extLst>
                </a:gridCol>
              </a:tblGrid>
              <a:tr h="418087"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ysClr val="windowText" lastClr="000000"/>
                          </a:solidFill>
                        </a:rPr>
                        <a:t>overTimeHours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62808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holidayHours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83228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66234"/>
                  </a:ext>
                </a:extLst>
              </a:tr>
              <a:tr h="418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78399"/>
                  </a:ext>
                </a:extLst>
              </a:tr>
            </a:tbl>
          </a:graphicData>
        </a:graphic>
      </p:graphicFrame>
      <p:sp>
        <p:nvSpPr>
          <p:cNvPr id="11" name="タイトル 1"/>
          <p:cNvSpPr txBox="1">
            <a:spLocks noGrp="1"/>
          </p:cNvSpPr>
          <p:nvPr>
            <p:ph type="title"/>
          </p:nvPr>
        </p:nvSpPr>
        <p:spPr>
          <a:xfrm>
            <a:off x="584588" y="225082"/>
            <a:ext cx="6811736" cy="59951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DBModel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3036" y="1231911"/>
            <a:ext cx="3830411" cy="239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874" y="798394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ぺージ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5428" y="1317057"/>
            <a:ext cx="3624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Index.xhtml</a:t>
            </a:r>
            <a:endParaRPr lang="en-US" altLang="ja-JP" dirty="0" smtClean="0"/>
          </a:p>
          <a:p>
            <a:r>
              <a:rPr kumimoji="1" lang="en-US" altLang="ja-JP" dirty="0" err="1" smtClean="0"/>
              <a:t>Login.xhtml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Time_stamp.xhtml</a:t>
            </a:r>
            <a:endParaRPr lang="en-US" altLang="ja-JP" dirty="0"/>
          </a:p>
          <a:p>
            <a:r>
              <a:rPr lang="en-US" altLang="ja-JP" dirty="0" err="1" smtClean="0"/>
              <a:t>Time_stamp_confirm.xhtml</a:t>
            </a:r>
            <a:endParaRPr kumimoji="1" lang="en-US" altLang="ja-JP" dirty="0" smtClean="0"/>
          </a:p>
          <a:p>
            <a:r>
              <a:rPr lang="en-US" altLang="ja-JP" dirty="0" err="1" smtClean="0"/>
              <a:t>Attendance_list.xhtml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Staff_list.xhtml</a:t>
            </a:r>
            <a:endParaRPr lang="en-US" altLang="ja-JP" dirty="0" smtClean="0"/>
          </a:p>
          <a:p>
            <a:r>
              <a:rPr kumimoji="1" lang="en-US" altLang="ja-JP" dirty="0" err="1" smtClean="0"/>
              <a:t>Edit_attendance_list.xhtml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65839" y="4143002"/>
            <a:ext cx="3420836" cy="52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5839" y="3773669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Uti</a:t>
            </a:r>
            <a:r>
              <a:rPr lang="en-US" altLang="ja-JP" dirty="0" err="1"/>
              <a:t>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01911" y="4228146"/>
            <a:ext cx="31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Translate.java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33036" y="4143001"/>
            <a:ext cx="3420836" cy="80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3036" y="3773668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Css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108" y="4228146"/>
            <a:ext cx="312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style.css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eader.css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296287" y="1231911"/>
            <a:ext cx="3420836" cy="2217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96287" y="862579"/>
            <a:ext cx="1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backingBean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32359" y="1317056"/>
            <a:ext cx="3129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index.java</a:t>
            </a:r>
          </a:p>
          <a:p>
            <a:r>
              <a:rPr lang="en-US" altLang="ja-JP" dirty="0" smtClean="0"/>
              <a:t>Login.java</a:t>
            </a:r>
          </a:p>
          <a:p>
            <a:r>
              <a:rPr kumimoji="1" lang="en-US" altLang="ja-JP" dirty="0" smtClean="0"/>
              <a:t>Time_stamp.java</a:t>
            </a:r>
          </a:p>
          <a:p>
            <a:r>
              <a:rPr lang="en-US" altLang="ja-JP" dirty="0" smtClean="0"/>
              <a:t>Attendance_list.java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Staff_list.java</a:t>
            </a:r>
          </a:p>
          <a:p>
            <a:r>
              <a:rPr lang="en-US" altLang="ja-JP" dirty="0" smtClean="0"/>
              <a:t>Edit_attendance_list.java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945213" y="1231911"/>
            <a:ext cx="3420836" cy="906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45213" y="862579"/>
            <a:ext cx="146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DBModel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81285" y="1317056"/>
            <a:ext cx="312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staffTB</a:t>
            </a:r>
            <a:r>
              <a:rPr kumimoji="1" lang="en-US" altLang="ja-JP" dirty="0" smtClean="0"/>
              <a:t>.java</a:t>
            </a:r>
          </a:p>
          <a:p>
            <a:r>
              <a:rPr kumimoji="1" lang="en-US" altLang="ja-JP" dirty="0" smtClean="0"/>
              <a:t>workTimeClassTB.java</a:t>
            </a:r>
          </a:p>
          <a:p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8018689" y="4143001"/>
            <a:ext cx="3420836" cy="52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8689" y="375771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DBController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54761" y="4212196"/>
            <a:ext cx="31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DBController</a:t>
            </a:r>
            <a:r>
              <a:rPr kumimoji="1" lang="en-US" altLang="ja-JP" dirty="0" smtClean="0"/>
              <a:t>.java</a:t>
            </a:r>
            <a:endParaRPr kumimoji="1" lang="ja-JP" altLang="en-US" dirty="0"/>
          </a:p>
        </p:txBody>
      </p:sp>
      <p:sp>
        <p:nvSpPr>
          <p:cNvPr id="22" name="タイトル 1"/>
          <p:cNvSpPr txBox="1">
            <a:spLocks noGrp="1"/>
          </p:cNvSpPr>
          <p:nvPr>
            <p:ph type="title"/>
          </p:nvPr>
        </p:nvSpPr>
        <p:spPr>
          <a:xfrm>
            <a:off x="333036" y="208926"/>
            <a:ext cx="6379029" cy="4881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41033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598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Staff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出勤退勤画面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勤務管理表画面（勤怠区分は変更可能）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出社、退社が規定でない場合、色を変え、見やすくする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Manager</a:t>
            </a:r>
          </a:p>
          <a:p>
            <a:pPr marL="0" indent="0">
              <a:buNone/>
            </a:pPr>
            <a:r>
              <a:rPr lang="ja-JP" altLang="en-US" dirty="0" smtClean="0"/>
              <a:t>ログイン（共通）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出勤退勤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勤務管理表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全社員勤務管理一覧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8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257</Words>
  <Application>Microsoft Office PowerPoint</Application>
  <PresentationFormat>ワイド画面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 IA屋様勤怠管理システムの ご提案</vt:lpstr>
      <vt:lpstr>ヒアリング</vt:lpstr>
      <vt:lpstr>現在の状況</vt:lpstr>
      <vt:lpstr>システムによる解決点</vt:lpstr>
      <vt:lpstr>DBModel</vt:lpstr>
      <vt:lpstr>Directory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IA屋様勤怠管理システムの ご提案</dc:title>
  <dc:creator>ia</dc:creator>
  <cp:lastModifiedBy>ia</cp:lastModifiedBy>
  <cp:revision>12</cp:revision>
  <dcterms:created xsi:type="dcterms:W3CDTF">2019-05-27T01:50:05Z</dcterms:created>
  <dcterms:modified xsi:type="dcterms:W3CDTF">2019-05-27T03:42:54Z</dcterms:modified>
</cp:coreProperties>
</file>