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439" r:id="rId6"/>
    <p:sldId id="2440" r:id="rId7"/>
    <p:sldId id="2444" r:id="rId8"/>
    <p:sldId id="2434" r:id="rId9"/>
    <p:sldId id="2441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2" autoAdjust="0"/>
    <p:restoredTop sz="84959" autoAdjust="0"/>
  </p:normalViewPr>
  <p:slideViewPr>
    <p:cSldViewPr snapToGrid="0">
      <p:cViewPr varScale="1">
        <p:scale>
          <a:sx n="68" d="100"/>
          <a:sy n="68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0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A94504-1D0D-4E72-86F2-66B7704FE576}" type="datetime1">
              <a:rPr lang="it-IT" smtClean="0"/>
              <a:t>16/06/2020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7D2F2-5D3B-4004-8759-21DE91E5AEED}" type="datetime1">
              <a:rPr lang="it-IT" noProof="0" smtClean="0"/>
              <a:t>16/06/2020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6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10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94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2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</a:t>
            </a:r>
            <a:br>
              <a:rPr lang="it-IT" noProof="0"/>
            </a:br>
            <a:r>
              <a:rPr lang="it-IT" noProof="0"/>
              <a:t>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it-IT" noProof="0"/>
              <a:t>Fare clic per modificare gli stili del testo dello schema</a:t>
            </a:r>
          </a:p>
          <a:p>
            <a:pPr lvl="1" rtl="0">
              <a:lnSpc>
                <a:spcPct val="150000"/>
              </a:lnSpc>
            </a:pPr>
            <a:r>
              <a:rPr lang="it-IT" noProof="0"/>
              <a:t>Secondo livello</a:t>
            </a:r>
          </a:p>
          <a:p>
            <a:pPr lvl="2" rtl="0">
              <a:lnSpc>
                <a:spcPct val="150000"/>
              </a:lnSpc>
            </a:pPr>
            <a:r>
              <a:rPr lang="it-IT" noProof="0"/>
              <a:t>Terzo livello</a:t>
            </a:r>
          </a:p>
          <a:p>
            <a:pPr lvl="3" rtl="0">
              <a:lnSpc>
                <a:spcPct val="150000"/>
              </a:lnSpc>
            </a:pPr>
            <a:r>
              <a:rPr lang="it-IT" noProof="0"/>
              <a:t>Quarto livello</a:t>
            </a:r>
          </a:p>
          <a:p>
            <a:pPr lvl="4" rtl="0">
              <a:lnSpc>
                <a:spcPct val="150000"/>
              </a:lnSpc>
            </a:pPr>
            <a:r>
              <a:rPr lang="it-IT" noProof="0"/>
              <a:t>Quinto livello</a:t>
            </a:r>
          </a:p>
        </p:txBody>
      </p:sp>
      <p:sp>
        <p:nvSpPr>
          <p:cNvPr id="19" name="Segnaposto contenuto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it-IT" noProof="0"/>
              <a:t>Fare clic per modificare gli stili del testo dello schema</a:t>
            </a:r>
          </a:p>
          <a:p>
            <a:pPr lvl="1" rtl="0">
              <a:lnSpc>
                <a:spcPct val="150000"/>
              </a:lnSpc>
            </a:pPr>
            <a:r>
              <a:rPr lang="it-IT" noProof="0"/>
              <a:t>Secondo livello</a:t>
            </a:r>
          </a:p>
          <a:p>
            <a:pPr lvl="2" rtl="0">
              <a:lnSpc>
                <a:spcPct val="150000"/>
              </a:lnSpc>
            </a:pPr>
            <a:r>
              <a:rPr lang="it-IT" noProof="0"/>
              <a:t>Terzo livello</a:t>
            </a:r>
          </a:p>
          <a:p>
            <a:pPr lvl="3" rtl="0">
              <a:lnSpc>
                <a:spcPct val="150000"/>
              </a:lnSpc>
            </a:pPr>
            <a:r>
              <a:rPr lang="it-IT" noProof="0"/>
              <a:t>Quarto livello</a:t>
            </a:r>
          </a:p>
          <a:p>
            <a:pPr lvl="4" rtl="0">
              <a:lnSpc>
                <a:spcPct val="150000"/>
              </a:lnSpc>
            </a:pPr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2400" b="1" dirty="0"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contenuto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noProof="0"/>
              <a:t>Fare clic per modificare gli stili del testo dello schema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noProof="0"/>
              <a:t>Secondo livello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noProof="0"/>
              <a:t>Terzo livello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noProof="0"/>
              <a:t>Quarto livello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 u="sng"/>
            </a:lvl1pPr>
          </a:lstStyle>
          <a:p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 u="sng"/>
            </a:lvl1pPr>
          </a:lstStyle>
          <a:p>
            <a:fld id="{8C2E478F-E849-4A8C-AF1F-CBCC78A7CBFA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 u="none"/>
            </a:lvl1pPr>
            <a:lvl2pPr>
              <a:defRPr sz="2400" u="none"/>
            </a:lvl2pPr>
            <a:lvl3pPr>
              <a:defRPr sz="2000" u="none"/>
            </a:lvl3pPr>
            <a:lvl4pPr>
              <a:defRPr sz="1800" u="none"/>
            </a:lvl4pPr>
            <a:lvl5pPr>
              <a:defRPr sz="1800" u="none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u="sng" noProof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u="sng" noProof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u="sng" noProof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u="sng" noProof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u="sng" noProof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 u="none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 u="none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DELLO SCHEMA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DELLO SCHEMA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Segnaposto immagine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</a:t>
            </a:r>
            <a:br>
              <a:rPr lang="it-IT" noProof="0"/>
            </a:br>
            <a:r>
              <a:rPr lang="it-IT" noProof="0"/>
              <a:t>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Rettangolo: Angolo singolo ritagliato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bg1"/>
              </a:solidFill>
            </a:endParaRP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immagine 4" descr="Modello triangolare di un tetto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497014"/>
            <a:ext cx="6609256" cy="1249537"/>
          </a:xfrm>
        </p:spPr>
        <p:txBody>
          <a:bodyPr rtlCol="0">
            <a:norm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PCTO 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alternanza scuola lavoro </a:t>
            </a:r>
            <a:endParaRPr lang="it-IT" sz="3600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538" y="3838627"/>
            <a:ext cx="4032739" cy="450503"/>
          </a:xfrm>
        </p:spPr>
        <p:txBody>
          <a:bodyPr rtlCol="0"/>
          <a:lstStyle/>
          <a:p>
            <a:pPr algn="r" rtl="0"/>
            <a:r>
              <a:rPr lang="it-IT" dirty="0"/>
              <a:t>by Zuppardo Emanuele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Edificio" title="Edificio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1450" y="0"/>
            <a:ext cx="12363450" cy="6858000"/>
          </a:xfr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CA2DE924-0BFE-4EF7-BF92-9CFE84621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6592" y="438912"/>
            <a:ext cx="5266944" cy="4901184"/>
            <a:chOff x="883522" y="408327"/>
            <a:chExt cx="5276606" cy="5768636"/>
          </a:xfrm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solidFill>
                  <a:schemeClr val="bg1"/>
                </a:solidFill>
              </a:endParaRPr>
            </a:p>
          </p:txBody>
        </p:sp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55191" y="2816353"/>
            <a:ext cx="4351910" cy="1560576"/>
          </a:xfrm>
        </p:spPr>
        <p:txBody>
          <a:bodyPr rtlCol="0"/>
          <a:lstStyle/>
          <a:p>
            <a:pPr rtl="0"/>
            <a:r>
              <a:rPr lang="it-IT" dirty="0">
                <a:latin typeface="+mn-lt"/>
              </a:rPr>
              <a:t>Fornitura</a:t>
            </a:r>
            <a:r>
              <a:rPr lang="it-IT" dirty="0"/>
              <a:t> informatica</a:t>
            </a:r>
          </a:p>
          <a:p>
            <a:pPr rtl="0"/>
            <a:r>
              <a:rPr lang="it-IT" dirty="0"/>
              <a:t>E-commerce</a:t>
            </a:r>
          </a:p>
          <a:p>
            <a:pPr rtl="0"/>
            <a:r>
              <a:rPr lang="it-IT" dirty="0"/>
              <a:t>9 Dipendenti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11" name="Rettangolo: Angolo singolo ritagliato 10" descr="Casella in evidenza del piè di pagina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>
              <a:solidFill>
                <a:schemeClr val="bg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EBBDD5-8362-4503-8264-109C4BF71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531" y="1185833"/>
            <a:ext cx="4123971" cy="13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Paesaggio della città" title="Paesaggio della città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F17A30A-A3A8-4A43-A0EB-9DF768238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398" y="451188"/>
            <a:ext cx="5194611" cy="4856792"/>
            <a:chOff x="883522" y="408327"/>
            <a:chExt cx="5276606" cy="576863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pic>
          <p:nvPicPr>
            <p:cNvPr id="18" name="Elemento grafico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620767" y="2097024"/>
            <a:ext cx="4077183" cy="2385766"/>
          </a:xfrm>
          <a:prstGeom prst="rect">
            <a:avLst/>
          </a:prstGeom>
        </p:spPr>
        <p:txBody>
          <a:bodyPr lIns="0" r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it-IT" sz="2400" b="1" dirty="0"/>
              <a:t>Il mio compito</a:t>
            </a:r>
            <a:r>
              <a:rPr lang="it-IT" sz="2400" dirty="0"/>
              <a:t>: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it-IT" sz="1800" dirty="0"/>
              <a:t>Gestire il magazzino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it-IT" sz="1800" dirty="0"/>
              <a:t>Realizzare promozioni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it-IT" sz="1800" dirty="0"/>
              <a:t>Spedizioni prodotti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it-IT" sz="1800" dirty="0"/>
              <a:t>Montaggio/Smontaggio</a:t>
            </a:r>
          </a:p>
          <a:p>
            <a:pPr algn="ctr" rtl="0"/>
            <a:r>
              <a:rPr lang="it-IT" sz="1800" dirty="0"/>
              <a:t>computer</a:t>
            </a:r>
          </a:p>
        </p:txBody>
      </p:sp>
      <p:sp>
        <p:nvSpPr>
          <p:cNvPr id="17" name="Rettangolo: Angolo singolo ritagliato 16" descr="Casella in evidenza del piè di pagina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>
              <a:solidFill>
                <a:schemeClr val="bg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4" descr="Edificio astratto" title="Edificio astratto">
            <a:extLst>
              <a:ext uri="{FF2B5EF4-FFF2-40B4-BE49-F238E27FC236}">
                <a16:creationId xmlns:a16="http://schemas.microsoft.com/office/drawing/2014/main" id="{B27FBAE4-C9E6-470D-A648-CB4F64AB8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12274969-C588-45A5-B2CA-384AED34E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288136" y="769434"/>
            <a:ext cx="6707283" cy="4192859"/>
            <a:chOff x="883522" y="408327"/>
            <a:chExt cx="5276606" cy="576863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pic>
          <p:nvPicPr>
            <p:cNvPr id="18" name="Elemento grafico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2583543" y="2207941"/>
            <a:ext cx="5292000" cy="2480173"/>
          </a:xfrm>
          <a:prstGeom prst="rect">
            <a:avLst/>
          </a:prstGeom>
        </p:spPr>
        <p:txBody>
          <a:bodyPr lIns="0" r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b="1" dirty="0"/>
              <a:t>Durata del percorso: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Estate 2019 </a:t>
            </a:r>
          </a:p>
          <a:p>
            <a:r>
              <a:rPr lang="it-IT" sz="1800" dirty="0"/>
              <a:t>  da Giugno a inizio Settembre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Dalle 9 alle 19 dal lunedì al venerdì</a:t>
            </a:r>
          </a:p>
          <a:p>
            <a:pPr algn="ctr"/>
            <a:endParaRPr lang="it-IT" sz="1800" dirty="0"/>
          </a:p>
        </p:txBody>
      </p:sp>
      <p:sp>
        <p:nvSpPr>
          <p:cNvPr id="17" name="Rettangolo: Angolo singolo ritagliato 16" descr="Casella in evidenza del piè di pagina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>
              <a:solidFill>
                <a:schemeClr val="bg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it-IT" smtClean="0"/>
              <a:pPr rtl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5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Paesaggio della città" title="Paesaggio della città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3F2EFD71-FA96-46B3-B47F-C92B2C6F1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852084" y="255374"/>
            <a:ext cx="6614985" cy="5997146"/>
            <a:chOff x="252039" y="391887"/>
            <a:chExt cx="7433275" cy="6215741"/>
          </a:xfrm>
        </p:grpSpPr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5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9" y="630626"/>
              <a:ext cx="6475342" cy="5780625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9" y="960895"/>
            <a:ext cx="5524501" cy="635431"/>
          </a:xfrm>
        </p:spPr>
        <p:txBody>
          <a:bodyPr rtlCol="0"/>
          <a:lstStyle/>
          <a:p>
            <a:pPr algn="ctr" rtl="0"/>
            <a:r>
              <a:rPr lang="it-IT" sz="2400" b="1" dirty="0"/>
              <a:t>Criticità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39690791-FE7A-4C6F-825D-566BC2A8F80C}"/>
              </a:ext>
            </a:extLst>
          </p:cNvPr>
          <p:cNvSpPr txBox="1">
            <a:spLocks/>
          </p:cNvSpPr>
          <p:nvPr/>
        </p:nvSpPr>
        <p:spPr>
          <a:xfrm>
            <a:off x="6447294" y="1466335"/>
            <a:ext cx="5173205" cy="1062681"/>
          </a:xfrm>
          <a:prstGeom prst="rect">
            <a:avLst/>
          </a:prstGeom>
        </p:spPr>
        <p:txBody>
          <a:bodyPr lIns="0" r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Paura e preoccupazione</a:t>
            </a:r>
          </a:p>
        </p:txBody>
      </p:sp>
      <p:sp>
        <p:nvSpPr>
          <p:cNvPr id="11" name="Segnaposto testo 8">
            <a:extLst>
              <a:ext uri="{FF2B5EF4-FFF2-40B4-BE49-F238E27FC236}">
                <a16:creationId xmlns:a16="http://schemas.microsoft.com/office/drawing/2014/main" id="{620B3692-E995-46CC-9501-9FBB69FAEF91}"/>
              </a:ext>
            </a:extLst>
          </p:cNvPr>
          <p:cNvSpPr txBox="1">
            <a:spLocks/>
          </p:cNvSpPr>
          <p:nvPr/>
        </p:nvSpPr>
        <p:spPr>
          <a:xfrm>
            <a:off x="6095999" y="2987298"/>
            <a:ext cx="5524501" cy="4920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b="1" dirty="0"/>
              <a:t>Incremento personale </a:t>
            </a: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BF3A977F-C1AB-4A4C-866C-99E190DC551C}"/>
              </a:ext>
            </a:extLst>
          </p:cNvPr>
          <p:cNvSpPr txBox="1">
            <a:spLocks/>
          </p:cNvSpPr>
          <p:nvPr/>
        </p:nvSpPr>
        <p:spPr>
          <a:xfrm>
            <a:off x="6416298" y="3237470"/>
            <a:ext cx="5204202" cy="1672281"/>
          </a:xfrm>
          <a:prstGeom prst="rect">
            <a:avLst/>
          </a:prstGeom>
        </p:spPr>
        <p:txBody>
          <a:bodyPr lIns="0" r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Ambito relazionale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Ambito professionale</a:t>
            </a:r>
          </a:p>
          <a:p>
            <a:pPr algn="ct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immagine 4" descr="Modello triangolare di un soffitto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61546" y="0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it-IT" dirty="0"/>
              <a:t>FINE</a:t>
            </a:r>
          </a:p>
        </p:txBody>
      </p:sp>
      <p:sp>
        <p:nvSpPr>
          <p:cNvPr id="10" name="Sottotitolo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046" y="3710355"/>
            <a:ext cx="6481582" cy="578776"/>
          </a:xfrm>
        </p:spPr>
        <p:txBody>
          <a:bodyPr rtlCol="0"/>
          <a:lstStyle/>
          <a:p>
            <a:pPr rtl="0"/>
            <a:r>
              <a:rPr lang="it-IT" dirty="0"/>
              <a:t>by Zuppardo Emanuele</a:t>
            </a:r>
          </a:p>
        </p:txBody>
      </p:sp>
      <p:sp>
        <p:nvSpPr>
          <p:cNvPr id="25" name="Rettangolo: Angolo singolo ritagliato 24" descr="Casella in evidenza del piè di pagina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>
              <a:solidFill>
                <a:schemeClr val="bg1"/>
              </a:solidFill>
            </a:endParaRPr>
          </a:p>
        </p:txBody>
      </p:sp>
      <p:sp>
        <p:nvSpPr>
          <p:cNvPr id="26" name="Segnaposto numero diapositiva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it-IT" smtClean="0"/>
              <a:pPr rtl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FFFFFF"/>
      </a:hlink>
      <a:folHlink>
        <a:srgbClr val="FFFFFF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67_TF34357351" id="{78B009B6-6C85-4FA2-B224-BD6EACABC4D0}" vid="{23674C76-5184-4E9B-B8EB-3F508DDF642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modernista scura</Template>
  <TotalTime>0</TotalTime>
  <Words>73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di Office</vt:lpstr>
      <vt:lpstr>PCTO  alternanza scuola lavoro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2020-06-14T08:54:07Z</dcterms:created>
  <dcterms:modified xsi:type="dcterms:W3CDTF">2020-06-16T10:18:58Z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