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swald"/>
      <p:regular r:id="rId15"/>
      <p:bold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69KRyX4NDIomiNOV6BusyuPbX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1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1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1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1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1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1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1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1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1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1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1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1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1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0" name="Google Shape;120;p1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1" name="Google Shape;121;p1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5" name="Google Shape;125;p1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1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8" name="Google Shape;128;p1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9" name="Google Shape;129;p1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3" name="Google Shape;163;p1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4" name="Google Shape;164;p1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1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8" name="Google Shape;168;p1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9" name="Google Shape;169;p1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0" name="Google Shape;170;p1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71" name="Google Shape;171;p1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2" name="Google Shape;172;p1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1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>
            <p:ph type="ctrTitle"/>
          </p:nvPr>
        </p:nvSpPr>
        <p:spPr>
          <a:xfrm>
            <a:off x="4166412" y="3044448"/>
            <a:ext cx="3361439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rgbClr val="FFFFFF"/>
                </a:solidFill>
              </a:rPr>
              <a:t>GROW-BOX</a:t>
            </a:r>
            <a:endParaRPr/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 txBox="1"/>
          <p:nvPr/>
        </p:nvSpPr>
        <p:spPr>
          <a:xfrm>
            <a:off x="3539866" y="4034127"/>
            <a:ext cx="461453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Imri Koch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Stefano Antonio Putelli</a:t>
            </a:r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Andrea Bassi</a:t>
            </a:r>
            <a:endParaRPr b="0" i="0" sz="1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Logo, company name&#10;&#10;Description automatically generated" id="210" name="Google Shape;210;p1"/>
          <p:cNvPicPr preferRelativeResize="0"/>
          <p:nvPr/>
        </p:nvPicPr>
        <p:blipFill rotWithShape="1">
          <a:blip r:embed="rId4">
            <a:alphaModFix/>
          </a:blip>
          <a:srcRect b="0" l="0" r="14079" t="0"/>
          <a:stretch/>
        </p:blipFill>
        <p:spPr>
          <a:xfrm>
            <a:off x="7872654" y="4220913"/>
            <a:ext cx="1271346" cy="92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>
            <p:ph type="title"/>
          </p:nvPr>
        </p:nvSpPr>
        <p:spPr>
          <a:xfrm>
            <a:off x="1434100" y="753521"/>
            <a:ext cx="6275797" cy="824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Future Work</a:t>
            </a:r>
            <a:endParaRPr/>
          </a:p>
        </p:txBody>
      </p:sp>
      <p:sp>
        <p:nvSpPr>
          <p:cNvPr id="317" name="Google Shape;317;p10"/>
          <p:cNvSpPr txBox="1"/>
          <p:nvPr/>
        </p:nvSpPr>
        <p:spPr>
          <a:xfrm>
            <a:off x="1155727" y="1656441"/>
            <a:ext cx="6832542" cy="1986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Features</a:t>
            </a:r>
            <a:br>
              <a:rPr b="1" i="0" lang="en-US" sz="18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b="1" i="0" sz="1800" u="none" cap="none" strike="noStrike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899" lvl="1" marL="6172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Configure specific plant and set the optimize parameters for this plant.</a:t>
            </a:r>
            <a:endParaRPr/>
          </a:p>
          <a:p>
            <a:pPr indent="-342899" lvl="1" marL="6172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 all parameters (including temperature and humidity).</a:t>
            </a:r>
            <a:endParaRPr/>
          </a:p>
          <a:p>
            <a:pPr indent="-342899" lvl="1" marL="6172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camera to see plant growth and development.</a:t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899" lvl="1" marL="6172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Learn and analyze the best conditions for each plant.</a:t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8" name="Google Shape;318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9" name="Google Shape;319;p10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type="title"/>
          </p:nvPr>
        </p:nvSpPr>
        <p:spPr>
          <a:xfrm>
            <a:off x="958381" y="1842866"/>
            <a:ext cx="2895990" cy="14577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Problem Statement</a:t>
            </a:r>
            <a:endParaRPr/>
          </a:p>
        </p:txBody>
      </p:sp>
      <p:sp>
        <p:nvSpPr>
          <p:cNvPr id="216" name="Google Shape;216;p2"/>
          <p:cNvSpPr txBox="1"/>
          <p:nvPr/>
        </p:nvSpPr>
        <p:spPr>
          <a:xfrm>
            <a:off x="4572000" y="1628307"/>
            <a:ext cx="3694643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Growing a plant can be frustrated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the optimal conditions for growing the plant.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not control its environment and conditions.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 not know when to water the plant.</a:t>
            </a:r>
            <a:endParaRPr/>
          </a:p>
        </p:txBody>
      </p:sp>
      <p:sp>
        <p:nvSpPr>
          <p:cNvPr id="217" name="Google Shape;217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/>
          <p:nvPr>
            <p:ph type="title"/>
          </p:nvPr>
        </p:nvSpPr>
        <p:spPr>
          <a:xfrm>
            <a:off x="1434101" y="582981"/>
            <a:ext cx="6275797" cy="82488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Basic Working Scheme</a:t>
            </a:r>
            <a:endParaRPr/>
          </a:p>
        </p:txBody>
      </p:sp>
      <p:sp>
        <p:nvSpPr>
          <p:cNvPr id="224" name="Google Shape;224;p3"/>
          <p:cNvSpPr txBox="1"/>
          <p:nvPr/>
        </p:nvSpPr>
        <p:spPr>
          <a:xfrm>
            <a:off x="1434102" y="1628307"/>
            <a:ext cx="6832542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solution is to create a well monitored grow box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see all the relevant parameters for the plant.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control these parameters remotely.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Irrigation is automated (only when needed).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check the data from last week and compare it.</a:t>
            </a:r>
            <a:endParaRPr/>
          </a:p>
        </p:txBody>
      </p:sp>
      <p:sp>
        <p:nvSpPr>
          <p:cNvPr id="225" name="Google Shape;225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1073700" y="526200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/>
              <a:t>Our Project</a:t>
            </a:r>
            <a:endParaRPr sz="3200"/>
          </a:p>
        </p:txBody>
      </p:sp>
      <p:sp>
        <p:nvSpPr>
          <p:cNvPr id="232" name="Google Shape;232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4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ink, indoor, purple, opened&#10;&#10;Description automatically generated" id="234" name="Google Shape;2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5349" y="1191994"/>
            <a:ext cx="2325290" cy="3100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kitchen appliance&#10;&#10;Description automatically generated" id="235" name="Google Shape;2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5532" y="1191993"/>
            <a:ext cx="2325291" cy="310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/>
              <a:t>User Interface - Website</a:t>
            </a:r>
            <a:endParaRPr sz="3200"/>
          </a:p>
        </p:txBody>
      </p:sp>
      <p:sp>
        <p:nvSpPr>
          <p:cNvPr id="241" name="Google Shape;241;p5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5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243" name="Google Shape;243;p5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5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249" name="Google Shape;249;p5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5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5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, Teams" id="255" name="Google Shape;2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3695" y="1116111"/>
            <a:ext cx="6270660" cy="3095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"/>
          <p:cNvSpPr txBox="1"/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accent2"/>
                </a:solidFill>
              </a:rPr>
              <a:t>Architecture</a:t>
            </a:r>
            <a:endParaRPr sz="3200"/>
          </a:p>
        </p:txBody>
      </p:sp>
      <p:sp>
        <p:nvSpPr>
          <p:cNvPr id="261" name="Google Shape;261;p6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6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263" name="Google Shape;263;p6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6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269" name="Google Shape;269;p6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p6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6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275" name="Google Shape;2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" y="900112"/>
            <a:ext cx="74295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/>
          <p:nvPr>
            <p:ph type="title"/>
          </p:nvPr>
        </p:nvSpPr>
        <p:spPr>
          <a:xfrm>
            <a:off x="1073700" y="120688"/>
            <a:ext cx="6996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>
                <a:solidFill>
                  <a:schemeClr val="accent2"/>
                </a:solidFill>
              </a:rPr>
              <a:t>Hardware </a:t>
            </a:r>
            <a:endParaRPr sz="3200"/>
          </a:p>
        </p:txBody>
      </p:sp>
      <p:sp>
        <p:nvSpPr>
          <p:cNvPr id="281" name="Google Shape;281;p7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7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283" name="Google Shape;283;p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7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289" name="Google Shape;289;p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7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7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450" y="977225"/>
            <a:ext cx="3601100" cy="31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/>
          <p:nvPr>
            <p:ph type="title"/>
          </p:nvPr>
        </p:nvSpPr>
        <p:spPr>
          <a:xfrm>
            <a:off x="786847" y="1842866"/>
            <a:ext cx="2895990" cy="14577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Working Flow</a:t>
            </a:r>
            <a:endParaRPr/>
          </a:p>
        </p:txBody>
      </p:sp>
      <p:sp>
        <p:nvSpPr>
          <p:cNvPr id="301" name="Google Shape;301;p8"/>
          <p:cNvSpPr txBox="1"/>
          <p:nvPr/>
        </p:nvSpPr>
        <p:spPr>
          <a:xfrm>
            <a:off x="3968089" y="787773"/>
            <a:ext cx="4412272" cy="35679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MSP432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1 second checks if control settings have changed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4 seconds reads sample from the sensors and send to node MCU (UART)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Done by timer interrupt</a:t>
            </a:r>
            <a:endParaRPr b="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MCU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1 second checks if control settings have changed in FB (WIFI Board)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Every 4 seconds tries to read sensors data and send them to FB (UART)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Done by timer interrupt.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Google Shape;302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p8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1073717" y="1842866"/>
            <a:ext cx="2895990" cy="14577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4000"/>
              <a:t>Testing Strategy</a:t>
            </a:r>
            <a:endParaRPr/>
          </a:p>
        </p:txBody>
      </p:sp>
      <p:sp>
        <p:nvSpPr>
          <p:cNvPr id="309" name="Google Shape;309;p9"/>
          <p:cNvSpPr txBox="1"/>
          <p:nvPr/>
        </p:nvSpPr>
        <p:spPr>
          <a:xfrm>
            <a:off x="4380466" y="1665753"/>
            <a:ext cx="3436758" cy="18119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tested: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feature separately (sensors, communication, control…)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board separately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client was tested first with mock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data. </a:t>
            </a:r>
            <a:endParaRPr/>
          </a:p>
        </p:txBody>
      </p:sp>
      <p:sp>
        <p:nvSpPr>
          <p:cNvPr id="310" name="Google Shape;310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9"/>
          <p:cNvPicPr preferRelativeResize="0"/>
          <p:nvPr/>
        </p:nvPicPr>
        <p:blipFill rotWithShape="1">
          <a:blip r:embed="rId3">
            <a:alphaModFix/>
          </a:blip>
          <a:srcRect b="17564" l="0" r="0" t="19181"/>
          <a:stretch/>
        </p:blipFill>
        <p:spPr>
          <a:xfrm>
            <a:off x="0" y="0"/>
            <a:ext cx="1573695" cy="99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