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69KRyX4NDIomiNOV6BusyuPbX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1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1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1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Google Shape;41;p1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" name="Google Shape;42;p1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3" name="Google Shape;43;p1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13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1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1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p1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4" name="Google Shape;84;p1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1" name="Google Shape;121;p1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5" name="Google Shape;125;p1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6" name="Google Shape;126;p1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8" name="Google Shape;128;p1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9" name="Google Shape;129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3" name="Google Shape;163;p1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4" name="Google Shape;164;p1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8" name="Google Shape;168;p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9" name="Google Shape;169;p1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0" name="Google Shape;170;p1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71" name="Google Shape;171;p1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2" name="Google Shape;172;p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>
            <a:spLocks noGrp="1"/>
          </p:cNvSpPr>
          <p:nvPr>
            <p:ph type="ctrTitle"/>
          </p:nvPr>
        </p:nvSpPr>
        <p:spPr>
          <a:xfrm>
            <a:off x="4166412" y="3044448"/>
            <a:ext cx="336143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FFFFFF"/>
                </a:solidFill>
              </a:rPr>
              <a:t>GROW-BOX</a:t>
            </a:r>
            <a:endParaRPr/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 txBox="1"/>
          <p:nvPr/>
        </p:nvSpPr>
        <p:spPr>
          <a:xfrm>
            <a:off x="3539866" y="4034127"/>
            <a:ext cx="461453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Imri Koch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Stefano Antonio Putelli</a:t>
            </a:r>
            <a:endParaRPr sz="16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Andrea Bassi</a:t>
            </a:r>
            <a:endParaRPr sz="16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0" name="Google Shape;210;p1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14079"/>
          <a:stretch/>
        </p:blipFill>
        <p:spPr>
          <a:xfrm>
            <a:off x="7872654" y="4220913"/>
            <a:ext cx="1271346" cy="92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1434100" y="753521"/>
            <a:ext cx="6275797" cy="8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Future Work</a:t>
            </a:r>
            <a:endParaRPr/>
          </a:p>
        </p:txBody>
      </p:sp>
      <p:sp>
        <p:nvSpPr>
          <p:cNvPr id="317" name="Google Shape;317;p10"/>
          <p:cNvSpPr txBox="1"/>
          <p:nvPr/>
        </p:nvSpPr>
        <p:spPr>
          <a:xfrm>
            <a:off x="1155727" y="1656441"/>
            <a:ext cx="6832542" cy="19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Features</a:t>
            </a:r>
            <a:br>
              <a:rPr lang="en-US" sz="1800" b="1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00" b="1" i="0" u="none" strike="noStrike" cap="none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1722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Configure specific plant and set the optimize parameters for this plant.</a:t>
            </a:r>
            <a:endParaRPr/>
          </a:p>
          <a:p>
            <a:pPr marL="61722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 all parameters (including temperature and humidity).</a:t>
            </a:r>
            <a:endParaRPr/>
          </a:p>
          <a:p>
            <a:pPr marL="61722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camera to see plant growth and development.</a:t>
            </a:r>
            <a:endParaRPr sz="1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1722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 and analyze the best conditions for each plant.</a:t>
            </a:r>
            <a:endParaRPr sz="1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19" name="Google Shape;319;p10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>
            <a:spLocks noGrp="1"/>
          </p:cNvSpPr>
          <p:nvPr>
            <p:ph type="title"/>
          </p:nvPr>
        </p:nvSpPr>
        <p:spPr>
          <a:xfrm>
            <a:off x="958381" y="1842866"/>
            <a:ext cx="2895990" cy="145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Problem Statement</a:t>
            </a:r>
            <a:endParaRPr/>
          </a:p>
        </p:txBody>
      </p:sp>
      <p:sp>
        <p:nvSpPr>
          <p:cNvPr id="216" name="Google Shape;216;p2"/>
          <p:cNvSpPr txBox="1"/>
          <p:nvPr/>
        </p:nvSpPr>
        <p:spPr>
          <a:xfrm>
            <a:off x="4572000" y="1628307"/>
            <a:ext cx="3694643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Growing a plant can be frustrated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the optimal conditions for growing the plant.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not control its environment and conditions.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when to water the plant.</a:t>
            </a:r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title"/>
          </p:nvPr>
        </p:nvSpPr>
        <p:spPr>
          <a:xfrm>
            <a:off x="1434101" y="582981"/>
            <a:ext cx="6275797" cy="8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Basic Working Scheme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1434102" y="1628307"/>
            <a:ext cx="6832542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solution is to create a well monitored grow box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see all the relevant parameters for the plant.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control these parameters remotely.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Irrigation is automated (only when needed).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check the data from last week and compare it.</a:t>
            </a:r>
            <a:endParaRPr/>
          </a:p>
        </p:txBody>
      </p:sp>
      <p:sp>
        <p:nvSpPr>
          <p:cNvPr id="225" name="Google Shape;225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1073700" y="5262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/>
              <a:t>Our Project</a:t>
            </a:r>
            <a:endParaRPr sz="3200"/>
          </a:p>
        </p:txBody>
      </p:sp>
      <p:sp>
        <p:nvSpPr>
          <p:cNvPr id="232" name="Google Shape;232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33" name="Google Shape;233;p4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 descr="A picture containing pink, indoor, purple, opene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5349" y="1191994"/>
            <a:ext cx="2325290" cy="310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" descr="A picture containing kitchen applianc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5532" y="1191993"/>
            <a:ext cx="2325291" cy="310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/>
              <a:t>User Interface - Website</a:t>
            </a:r>
            <a:endParaRPr sz="3200"/>
          </a:p>
        </p:txBody>
      </p:sp>
      <p:sp>
        <p:nvSpPr>
          <p:cNvPr id="241" name="Google Shape;241;p5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5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243" name="Google Shape;243;p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249" name="Google Shape;249;p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5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54" name="Google Shape;254;p5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" descr="Graphical user interface, application, Team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3695" y="1116111"/>
            <a:ext cx="6270660" cy="309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accent2"/>
                </a:solidFill>
              </a:rPr>
              <a:t>Architecture</a:t>
            </a:r>
            <a:endParaRPr sz="3200"/>
          </a:p>
        </p:txBody>
      </p:sp>
      <p:sp>
        <p:nvSpPr>
          <p:cNvPr id="261" name="Google Shape;261;p6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6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263" name="Google Shape;263;p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6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269" name="Google Shape;269;p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6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74" name="Google Shape;274;p6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50" y="900112"/>
            <a:ext cx="74295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>
            <a:spLocks noGrp="1"/>
          </p:cNvSpPr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accent2"/>
                </a:solidFill>
              </a:rPr>
              <a:t>Hardware </a:t>
            </a:r>
            <a:endParaRPr sz="3200"/>
          </a:p>
        </p:txBody>
      </p:sp>
      <p:sp>
        <p:nvSpPr>
          <p:cNvPr id="281" name="Google Shape;281;p7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7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283" name="Google Shape;283;p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289" name="Google Shape;289;p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7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94" name="Google Shape;294;p7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450" y="977225"/>
            <a:ext cx="3601100" cy="31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>
            <a:spLocks noGrp="1"/>
          </p:cNvSpPr>
          <p:nvPr>
            <p:ph type="title"/>
          </p:nvPr>
        </p:nvSpPr>
        <p:spPr>
          <a:xfrm>
            <a:off x="786847" y="1842866"/>
            <a:ext cx="2895990" cy="145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Working Flow</a:t>
            </a:r>
            <a:endParaRPr/>
          </a:p>
        </p:txBody>
      </p:sp>
      <p:sp>
        <p:nvSpPr>
          <p:cNvPr id="301" name="Google Shape;301;p8"/>
          <p:cNvSpPr txBox="1"/>
          <p:nvPr/>
        </p:nvSpPr>
        <p:spPr>
          <a:xfrm>
            <a:off x="3968089" y="787773"/>
            <a:ext cx="4412272" cy="356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MSP432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1 second checks if control settings have changed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4 seconds reads sample from the sensors and send to node MCU (UART)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Done by timer interrupt</a:t>
            </a:r>
            <a:endParaRPr sz="1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MCU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1 second checks if control settings have changed in FB (WIFI Board)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4 seconds tries to read sensors data and send them to FB (UART)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Done by timer interrupt.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03" name="Google Shape;303;p8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1073717" y="1842866"/>
            <a:ext cx="2895990" cy="145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Testing Strategy</a:t>
            </a:r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4380466" y="1665753"/>
            <a:ext cx="3436758" cy="181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tested: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feature separately (sensors, communication, control…)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board separately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Used voltameter to check voltage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client was tested first with mock data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data. </a:t>
            </a:r>
            <a:endParaRPr dirty="0"/>
          </a:p>
        </p:txBody>
      </p:sp>
      <p:sp>
        <p:nvSpPr>
          <p:cNvPr id="310" name="Google Shape;310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 t="19181" b="17564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Oswald</vt:lpstr>
      <vt:lpstr>Source Sans Pro</vt:lpstr>
      <vt:lpstr>Quince template</vt:lpstr>
      <vt:lpstr>GROW-BOX</vt:lpstr>
      <vt:lpstr>Problem Statement</vt:lpstr>
      <vt:lpstr>Basic Working Scheme</vt:lpstr>
      <vt:lpstr>Our Project</vt:lpstr>
      <vt:lpstr>User Interface - Website</vt:lpstr>
      <vt:lpstr>Architecture</vt:lpstr>
      <vt:lpstr>Hardware </vt:lpstr>
      <vt:lpstr>Working Flow</vt:lpstr>
      <vt:lpstr>Testing Strategy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GROW-BOX</dc:title>
  <cp:lastModifiedBy>Imri Koch</cp:lastModifiedBy>
  <cp:revision>1</cp:revision>
  <dcterms:modified xsi:type="dcterms:W3CDTF">2023-02-01T07:35:24Z</dcterms:modified>
</cp:coreProperties>
</file>