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FDFF"/>
    <a:srgbClr val="F203FF"/>
    <a:srgbClr val="294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8"/>
    <p:restoredTop sz="95997"/>
  </p:normalViewPr>
  <p:slideViewPr>
    <p:cSldViewPr snapToGrid="0" snapToObjects="1" showGuides="1">
      <p:cViewPr varScale="1">
        <p:scale>
          <a:sx n="122" d="100"/>
          <a:sy n="122" d="100"/>
        </p:scale>
        <p:origin x="888" y="200"/>
      </p:cViewPr>
      <p:guideLst>
        <p:guide orient="horz" pos="576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203" d="100"/>
          <a:sy n="203" d="100"/>
        </p:scale>
        <p:origin x="519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FC0B-B502-DF48-9222-7842B7DC05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E24A-14CD-9A4A-A65E-937405F3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7A09-5326-C740-8A93-CB84CCE3186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93A9-605C-3C4C-87C7-5C46659D6F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799" cy="62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6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CC5AD-2C7C-4A65-FA77-F54E5282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ADB-592F-F920-9614-3F39C37A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1" y="991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Aesthetic Zoning – Policy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E8A-B924-E874-CC53-B7B42443C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064" y="13716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Preserve property values and thus the tax base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Protect reliance interests of neighbors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Tiebout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hypothesis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558B-D2F8-BFF9-EC0A-BA5BE614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246" y="1371600"/>
            <a:ext cx="4620491" cy="46972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Con</a:t>
            </a:r>
          </a:p>
          <a:p>
            <a:r>
              <a:rPr lang="en-US" dirty="0">
                <a:solidFill>
                  <a:srgbClr val="C00000"/>
                </a:solidFill>
              </a:rPr>
              <a:t>Inhibits self-expression and personhood</a:t>
            </a:r>
          </a:p>
          <a:p>
            <a:r>
              <a:rPr lang="en-US" dirty="0">
                <a:solidFill>
                  <a:srgbClr val="C00000"/>
                </a:solidFill>
              </a:rPr>
              <a:t>Inhibits architectural innovation</a:t>
            </a:r>
          </a:p>
          <a:p>
            <a:r>
              <a:rPr lang="en-US" dirty="0">
                <a:solidFill>
                  <a:srgbClr val="C00000"/>
                </a:solidFill>
              </a:rPr>
              <a:t>Fails to incorporate benefits of diversity, variegation, turmoil</a:t>
            </a:r>
          </a:p>
          <a:p>
            <a:r>
              <a:rPr lang="en-US" dirty="0">
                <a:solidFill>
                  <a:srgbClr val="C00000"/>
                </a:solidFill>
              </a:rPr>
              <a:t>Arbitrary in practice</a:t>
            </a:r>
          </a:p>
          <a:p>
            <a:r>
              <a:rPr lang="en-US" dirty="0">
                <a:solidFill>
                  <a:srgbClr val="C00000"/>
                </a:solidFill>
              </a:rPr>
              <a:t>Bureaucratic bias</a:t>
            </a:r>
          </a:p>
        </p:txBody>
      </p:sp>
    </p:spTree>
    <p:extLst>
      <p:ext uri="{BB962C8B-B14F-4D97-AF65-F5344CB8AC3E}">
        <p14:creationId xmlns:p14="http://schemas.microsoft.com/office/powerpoint/2010/main" val="88330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S" id="{D576846C-DE1D-AB44-B2DB-914E0661F864}" vid="{E25FA5BE-4C36-1F45-8937-872E0D3401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14215</TotalTime>
  <Words>44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Aesthetic Zoning – Policy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Norms </dc:title>
  <dc:creator>William Fisher</dc:creator>
  <cp:lastModifiedBy>Bedi, Mihir</cp:lastModifiedBy>
  <cp:revision>84</cp:revision>
  <cp:lastPrinted>2019-04-17T16:45:25Z</cp:lastPrinted>
  <dcterms:created xsi:type="dcterms:W3CDTF">2019-02-21T15:36:30Z</dcterms:created>
  <dcterms:modified xsi:type="dcterms:W3CDTF">2025-04-29T15:02:46Z</dcterms:modified>
</cp:coreProperties>
</file>