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35" r:id="rId3"/>
    <p:sldId id="336"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16" userDrawn="1">
          <p15:clr>
            <a:srgbClr val="A4A3A4"/>
          </p15:clr>
        </p15:guide>
        <p15:guide id="2" pos="4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74"/>
    <p:restoredTop sz="96327"/>
  </p:normalViewPr>
  <p:slideViewPr>
    <p:cSldViewPr snapToGrid="0" snapToObjects="1" showGuides="1">
      <p:cViewPr varScale="1">
        <p:scale>
          <a:sx n="123" d="100"/>
          <a:sy n="123" d="100"/>
        </p:scale>
        <p:origin x="1000" y="176"/>
      </p:cViewPr>
      <p:guideLst>
        <p:guide orient="horz" pos="3216"/>
        <p:guide pos="4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61AD9-7B5A-7F42-9493-E44EE43F0A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E714BC-B8E2-E543-A7F6-4BB75714ED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CDD3BD-9778-324F-9CD4-34551EB1989B}"/>
              </a:ext>
            </a:extLst>
          </p:cNvPr>
          <p:cNvSpPr>
            <a:spLocks noGrp="1"/>
          </p:cNvSpPr>
          <p:nvPr>
            <p:ph type="dt" sz="half" idx="10"/>
          </p:nvPr>
        </p:nvSpPr>
        <p:spPr/>
        <p:txBody>
          <a:bodyPr/>
          <a:lstStyle/>
          <a:p>
            <a:fld id="{8461B9B7-8D68-2849-9407-124980CABF70}" type="datetimeFigureOut">
              <a:rPr lang="en-US" smtClean="0"/>
              <a:t>4/29/25</a:t>
            </a:fld>
            <a:endParaRPr lang="en-US"/>
          </a:p>
        </p:txBody>
      </p:sp>
      <p:sp>
        <p:nvSpPr>
          <p:cNvPr id="5" name="Footer Placeholder 4">
            <a:extLst>
              <a:ext uri="{FF2B5EF4-FFF2-40B4-BE49-F238E27FC236}">
                <a16:creationId xmlns:a16="http://schemas.microsoft.com/office/drawing/2014/main" id="{A09C17C9-59BB-CD47-B0E8-09914EB851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AD862C-26FB-B946-8C68-B9DD1F316D5B}"/>
              </a:ext>
            </a:extLst>
          </p:cNvPr>
          <p:cNvSpPr>
            <a:spLocks noGrp="1"/>
          </p:cNvSpPr>
          <p:nvPr>
            <p:ph type="sldNum" sz="quarter" idx="12"/>
          </p:nvPr>
        </p:nvSpPr>
        <p:spPr/>
        <p:txBody>
          <a:bodyPr/>
          <a:lstStyle/>
          <a:p>
            <a:fld id="{C142F3FF-FDE3-0044-A8C5-8D9393D66326}" type="slidenum">
              <a:rPr lang="en-US" smtClean="0"/>
              <a:t>‹#›</a:t>
            </a:fld>
            <a:endParaRPr lang="en-US"/>
          </a:p>
        </p:txBody>
      </p:sp>
    </p:spTree>
    <p:extLst>
      <p:ext uri="{BB962C8B-B14F-4D97-AF65-F5344CB8AC3E}">
        <p14:creationId xmlns:p14="http://schemas.microsoft.com/office/powerpoint/2010/main" val="404818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25C07-E934-9F4B-96B0-AB9B4598C5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360903-B776-B24E-9066-BD2B9664D1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6693FF-7592-B843-9AB4-846CD2CE9E11}"/>
              </a:ext>
            </a:extLst>
          </p:cNvPr>
          <p:cNvSpPr>
            <a:spLocks noGrp="1"/>
          </p:cNvSpPr>
          <p:nvPr>
            <p:ph type="dt" sz="half" idx="10"/>
          </p:nvPr>
        </p:nvSpPr>
        <p:spPr/>
        <p:txBody>
          <a:bodyPr/>
          <a:lstStyle/>
          <a:p>
            <a:fld id="{8461B9B7-8D68-2849-9407-124980CABF70}" type="datetimeFigureOut">
              <a:rPr lang="en-US" smtClean="0"/>
              <a:t>4/29/25</a:t>
            </a:fld>
            <a:endParaRPr lang="en-US"/>
          </a:p>
        </p:txBody>
      </p:sp>
      <p:sp>
        <p:nvSpPr>
          <p:cNvPr id="5" name="Footer Placeholder 4">
            <a:extLst>
              <a:ext uri="{FF2B5EF4-FFF2-40B4-BE49-F238E27FC236}">
                <a16:creationId xmlns:a16="http://schemas.microsoft.com/office/drawing/2014/main" id="{A652214D-36AB-2045-B873-1449A47ED3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FDA5DE-BE37-7447-ABF1-9C8E34CB95F7}"/>
              </a:ext>
            </a:extLst>
          </p:cNvPr>
          <p:cNvSpPr>
            <a:spLocks noGrp="1"/>
          </p:cNvSpPr>
          <p:nvPr>
            <p:ph type="sldNum" sz="quarter" idx="12"/>
          </p:nvPr>
        </p:nvSpPr>
        <p:spPr/>
        <p:txBody>
          <a:bodyPr/>
          <a:lstStyle/>
          <a:p>
            <a:fld id="{C142F3FF-FDE3-0044-A8C5-8D9393D66326}" type="slidenum">
              <a:rPr lang="en-US" smtClean="0"/>
              <a:t>‹#›</a:t>
            </a:fld>
            <a:endParaRPr lang="en-US"/>
          </a:p>
        </p:txBody>
      </p:sp>
    </p:spTree>
    <p:extLst>
      <p:ext uri="{BB962C8B-B14F-4D97-AF65-F5344CB8AC3E}">
        <p14:creationId xmlns:p14="http://schemas.microsoft.com/office/powerpoint/2010/main" val="77769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FEDF86-5BB3-464B-8C6A-89C68FEC83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308C93-6BDC-1846-A5A8-708B39A430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02699D-0A8C-8A4A-8C3A-0A0E1404DA23}"/>
              </a:ext>
            </a:extLst>
          </p:cNvPr>
          <p:cNvSpPr>
            <a:spLocks noGrp="1"/>
          </p:cNvSpPr>
          <p:nvPr>
            <p:ph type="dt" sz="half" idx="10"/>
          </p:nvPr>
        </p:nvSpPr>
        <p:spPr/>
        <p:txBody>
          <a:bodyPr/>
          <a:lstStyle/>
          <a:p>
            <a:fld id="{8461B9B7-8D68-2849-9407-124980CABF70}" type="datetimeFigureOut">
              <a:rPr lang="en-US" smtClean="0"/>
              <a:t>4/29/25</a:t>
            </a:fld>
            <a:endParaRPr lang="en-US"/>
          </a:p>
        </p:txBody>
      </p:sp>
      <p:sp>
        <p:nvSpPr>
          <p:cNvPr id="5" name="Footer Placeholder 4">
            <a:extLst>
              <a:ext uri="{FF2B5EF4-FFF2-40B4-BE49-F238E27FC236}">
                <a16:creationId xmlns:a16="http://schemas.microsoft.com/office/drawing/2014/main" id="{E1CAF299-53D3-7E4E-A49C-640B7447FE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40EB71-8B52-554D-80F9-88DD5BF5CFFC}"/>
              </a:ext>
            </a:extLst>
          </p:cNvPr>
          <p:cNvSpPr>
            <a:spLocks noGrp="1"/>
          </p:cNvSpPr>
          <p:nvPr>
            <p:ph type="sldNum" sz="quarter" idx="12"/>
          </p:nvPr>
        </p:nvSpPr>
        <p:spPr/>
        <p:txBody>
          <a:bodyPr/>
          <a:lstStyle/>
          <a:p>
            <a:fld id="{C142F3FF-FDE3-0044-A8C5-8D9393D66326}" type="slidenum">
              <a:rPr lang="en-US" smtClean="0"/>
              <a:t>‹#›</a:t>
            </a:fld>
            <a:endParaRPr lang="en-US"/>
          </a:p>
        </p:txBody>
      </p:sp>
    </p:spTree>
    <p:extLst>
      <p:ext uri="{BB962C8B-B14F-4D97-AF65-F5344CB8AC3E}">
        <p14:creationId xmlns:p14="http://schemas.microsoft.com/office/powerpoint/2010/main" val="1267242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1BB46-168C-1248-BBD3-5F80381AC9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1AD2DC-E70F-CE46-BCB2-F17BDB71D9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4395B9-4752-2B4D-B4A2-415E5B481BBB}"/>
              </a:ext>
            </a:extLst>
          </p:cNvPr>
          <p:cNvSpPr>
            <a:spLocks noGrp="1"/>
          </p:cNvSpPr>
          <p:nvPr>
            <p:ph type="dt" sz="half" idx="10"/>
          </p:nvPr>
        </p:nvSpPr>
        <p:spPr/>
        <p:txBody>
          <a:bodyPr/>
          <a:lstStyle/>
          <a:p>
            <a:fld id="{8461B9B7-8D68-2849-9407-124980CABF70}" type="datetimeFigureOut">
              <a:rPr lang="en-US" smtClean="0"/>
              <a:t>4/29/25</a:t>
            </a:fld>
            <a:endParaRPr lang="en-US"/>
          </a:p>
        </p:txBody>
      </p:sp>
      <p:sp>
        <p:nvSpPr>
          <p:cNvPr id="5" name="Footer Placeholder 4">
            <a:extLst>
              <a:ext uri="{FF2B5EF4-FFF2-40B4-BE49-F238E27FC236}">
                <a16:creationId xmlns:a16="http://schemas.microsoft.com/office/drawing/2014/main" id="{5849B6AD-9D8A-6F47-B4ED-5C8E55B7D4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DF0877-4B23-C842-B98C-1A1E00A843B2}"/>
              </a:ext>
            </a:extLst>
          </p:cNvPr>
          <p:cNvSpPr>
            <a:spLocks noGrp="1"/>
          </p:cNvSpPr>
          <p:nvPr>
            <p:ph type="sldNum" sz="quarter" idx="12"/>
          </p:nvPr>
        </p:nvSpPr>
        <p:spPr/>
        <p:txBody>
          <a:bodyPr/>
          <a:lstStyle/>
          <a:p>
            <a:fld id="{C142F3FF-FDE3-0044-A8C5-8D9393D66326}" type="slidenum">
              <a:rPr lang="en-US" smtClean="0"/>
              <a:t>‹#›</a:t>
            </a:fld>
            <a:endParaRPr lang="en-US"/>
          </a:p>
        </p:txBody>
      </p:sp>
    </p:spTree>
    <p:extLst>
      <p:ext uri="{BB962C8B-B14F-4D97-AF65-F5344CB8AC3E}">
        <p14:creationId xmlns:p14="http://schemas.microsoft.com/office/powerpoint/2010/main" val="1898785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81FA9-4C40-C14E-A876-8BDF994A49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8108EA-45A2-9044-B13B-8A3FF96432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D2414D-30D0-AD48-9A7D-E9CF197D8C82}"/>
              </a:ext>
            </a:extLst>
          </p:cNvPr>
          <p:cNvSpPr>
            <a:spLocks noGrp="1"/>
          </p:cNvSpPr>
          <p:nvPr>
            <p:ph type="dt" sz="half" idx="10"/>
          </p:nvPr>
        </p:nvSpPr>
        <p:spPr/>
        <p:txBody>
          <a:bodyPr/>
          <a:lstStyle/>
          <a:p>
            <a:fld id="{8461B9B7-8D68-2849-9407-124980CABF70}" type="datetimeFigureOut">
              <a:rPr lang="en-US" smtClean="0"/>
              <a:t>4/29/25</a:t>
            </a:fld>
            <a:endParaRPr lang="en-US"/>
          </a:p>
        </p:txBody>
      </p:sp>
      <p:sp>
        <p:nvSpPr>
          <p:cNvPr id="5" name="Footer Placeholder 4">
            <a:extLst>
              <a:ext uri="{FF2B5EF4-FFF2-40B4-BE49-F238E27FC236}">
                <a16:creationId xmlns:a16="http://schemas.microsoft.com/office/drawing/2014/main" id="{A4433800-5D47-484E-BC88-B90B7456B5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01F653-5173-D24B-B17C-C06319704075}"/>
              </a:ext>
            </a:extLst>
          </p:cNvPr>
          <p:cNvSpPr>
            <a:spLocks noGrp="1"/>
          </p:cNvSpPr>
          <p:nvPr>
            <p:ph type="sldNum" sz="quarter" idx="12"/>
          </p:nvPr>
        </p:nvSpPr>
        <p:spPr/>
        <p:txBody>
          <a:bodyPr/>
          <a:lstStyle/>
          <a:p>
            <a:fld id="{C142F3FF-FDE3-0044-A8C5-8D9393D66326}" type="slidenum">
              <a:rPr lang="en-US" smtClean="0"/>
              <a:t>‹#›</a:t>
            </a:fld>
            <a:endParaRPr lang="en-US"/>
          </a:p>
        </p:txBody>
      </p:sp>
    </p:spTree>
    <p:extLst>
      <p:ext uri="{BB962C8B-B14F-4D97-AF65-F5344CB8AC3E}">
        <p14:creationId xmlns:p14="http://schemas.microsoft.com/office/powerpoint/2010/main" val="2136313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B48B1-66E0-9C49-B9FE-569E9D6C80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5A8E95-18E3-E746-9BC7-86892A9017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F1012C-A4DC-F24D-88BE-D48E015279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E290C6-FFBD-1B43-BD50-DB39120DF07E}"/>
              </a:ext>
            </a:extLst>
          </p:cNvPr>
          <p:cNvSpPr>
            <a:spLocks noGrp="1"/>
          </p:cNvSpPr>
          <p:nvPr>
            <p:ph type="dt" sz="half" idx="10"/>
          </p:nvPr>
        </p:nvSpPr>
        <p:spPr/>
        <p:txBody>
          <a:bodyPr/>
          <a:lstStyle/>
          <a:p>
            <a:fld id="{8461B9B7-8D68-2849-9407-124980CABF70}" type="datetimeFigureOut">
              <a:rPr lang="en-US" smtClean="0"/>
              <a:t>4/29/25</a:t>
            </a:fld>
            <a:endParaRPr lang="en-US"/>
          </a:p>
        </p:txBody>
      </p:sp>
      <p:sp>
        <p:nvSpPr>
          <p:cNvPr id="6" name="Footer Placeholder 5">
            <a:extLst>
              <a:ext uri="{FF2B5EF4-FFF2-40B4-BE49-F238E27FC236}">
                <a16:creationId xmlns:a16="http://schemas.microsoft.com/office/drawing/2014/main" id="{13D05371-04E8-3848-9495-D427CE415D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71A1EF-37A8-F246-90F5-3ACC63C993BB}"/>
              </a:ext>
            </a:extLst>
          </p:cNvPr>
          <p:cNvSpPr>
            <a:spLocks noGrp="1"/>
          </p:cNvSpPr>
          <p:nvPr>
            <p:ph type="sldNum" sz="quarter" idx="12"/>
          </p:nvPr>
        </p:nvSpPr>
        <p:spPr/>
        <p:txBody>
          <a:bodyPr/>
          <a:lstStyle/>
          <a:p>
            <a:fld id="{C142F3FF-FDE3-0044-A8C5-8D9393D66326}" type="slidenum">
              <a:rPr lang="en-US" smtClean="0"/>
              <a:t>‹#›</a:t>
            </a:fld>
            <a:endParaRPr lang="en-US"/>
          </a:p>
        </p:txBody>
      </p:sp>
    </p:spTree>
    <p:extLst>
      <p:ext uri="{BB962C8B-B14F-4D97-AF65-F5344CB8AC3E}">
        <p14:creationId xmlns:p14="http://schemas.microsoft.com/office/powerpoint/2010/main" val="374549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5060B-4FE3-C944-96ED-7473F92808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4D211F-C7CF-0344-8FB8-ECB45C0C0F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585D1E-E95F-314B-BD1C-CBB7E7F46D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B0C63F-2E83-534B-8094-98AD35D6E6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BD4E8F-C3BD-F844-8903-BC7F66F966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C1E4C4-E6C8-1845-89C9-6001A7F8DD84}"/>
              </a:ext>
            </a:extLst>
          </p:cNvPr>
          <p:cNvSpPr>
            <a:spLocks noGrp="1"/>
          </p:cNvSpPr>
          <p:nvPr>
            <p:ph type="dt" sz="half" idx="10"/>
          </p:nvPr>
        </p:nvSpPr>
        <p:spPr/>
        <p:txBody>
          <a:bodyPr/>
          <a:lstStyle/>
          <a:p>
            <a:fld id="{8461B9B7-8D68-2849-9407-124980CABF70}" type="datetimeFigureOut">
              <a:rPr lang="en-US" smtClean="0"/>
              <a:t>4/29/25</a:t>
            </a:fld>
            <a:endParaRPr lang="en-US"/>
          </a:p>
        </p:txBody>
      </p:sp>
      <p:sp>
        <p:nvSpPr>
          <p:cNvPr id="8" name="Footer Placeholder 7">
            <a:extLst>
              <a:ext uri="{FF2B5EF4-FFF2-40B4-BE49-F238E27FC236}">
                <a16:creationId xmlns:a16="http://schemas.microsoft.com/office/drawing/2014/main" id="{C47BB842-23A9-C445-8899-C8DF468A6A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2AB77B-A0C7-BD4E-8C84-1FF8DC0B69FB}"/>
              </a:ext>
            </a:extLst>
          </p:cNvPr>
          <p:cNvSpPr>
            <a:spLocks noGrp="1"/>
          </p:cNvSpPr>
          <p:nvPr>
            <p:ph type="sldNum" sz="quarter" idx="12"/>
          </p:nvPr>
        </p:nvSpPr>
        <p:spPr/>
        <p:txBody>
          <a:bodyPr/>
          <a:lstStyle/>
          <a:p>
            <a:fld id="{C142F3FF-FDE3-0044-A8C5-8D9393D66326}" type="slidenum">
              <a:rPr lang="en-US" smtClean="0"/>
              <a:t>‹#›</a:t>
            </a:fld>
            <a:endParaRPr lang="en-US"/>
          </a:p>
        </p:txBody>
      </p:sp>
    </p:spTree>
    <p:extLst>
      <p:ext uri="{BB962C8B-B14F-4D97-AF65-F5344CB8AC3E}">
        <p14:creationId xmlns:p14="http://schemas.microsoft.com/office/powerpoint/2010/main" val="2558404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55C15-6E8E-1843-9026-8822AECE87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E1C88D-0039-EA46-ACDE-3E3A7C3315A2}"/>
              </a:ext>
            </a:extLst>
          </p:cNvPr>
          <p:cNvSpPr>
            <a:spLocks noGrp="1"/>
          </p:cNvSpPr>
          <p:nvPr>
            <p:ph type="dt" sz="half" idx="10"/>
          </p:nvPr>
        </p:nvSpPr>
        <p:spPr/>
        <p:txBody>
          <a:bodyPr/>
          <a:lstStyle/>
          <a:p>
            <a:fld id="{8461B9B7-8D68-2849-9407-124980CABF70}" type="datetimeFigureOut">
              <a:rPr lang="en-US" smtClean="0"/>
              <a:t>4/29/25</a:t>
            </a:fld>
            <a:endParaRPr lang="en-US"/>
          </a:p>
        </p:txBody>
      </p:sp>
      <p:sp>
        <p:nvSpPr>
          <p:cNvPr id="4" name="Footer Placeholder 3">
            <a:extLst>
              <a:ext uri="{FF2B5EF4-FFF2-40B4-BE49-F238E27FC236}">
                <a16:creationId xmlns:a16="http://schemas.microsoft.com/office/drawing/2014/main" id="{9E6A6A55-1820-4044-90BF-56DF205731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1792E2-64AE-304A-8303-5E4F0A08FFFC}"/>
              </a:ext>
            </a:extLst>
          </p:cNvPr>
          <p:cNvSpPr>
            <a:spLocks noGrp="1"/>
          </p:cNvSpPr>
          <p:nvPr>
            <p:ph type="sldNum" sz="quarter" idx="12"/>
          </p:nvPr>
        </p:nvSpPr>
        <p:spPr/>
        <p:txBody>
          <a:bodyPr/>
          <a:lstStyle/>
          <a:p>
            <a:fld id="{C142F3FF-FDE3-0044-A8C5-8D9393D66326}" type="slidenum">
              <a:rPr lang="en-US" smtClean="0"/>
              <a:t>‹#›</a:t>
            </a:fld>
            <a:endParaRPr lang="en-US"/>
          </a:p>
        </p:txBody>
      </p:sp>
    </p:spTree>
    <p:extLst>
      <p:ext uri="{BB962C8B-B14F-4D97-AF65-F5344CB8AC3E}">
        <p14:creationId xmlns:p14="http://schemas.microsoft.com/office/powerpoint/2010/main" val="3718056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0C0F9B-696F-EE49-9EAE-F1AB9FB1A1BD}"/>
              </a:ext>
            </a:extLst>
          </p:cNvPr>
          <p:cNvSpPr>
            <a:spLocks noGrp="1"/>
          </p:cNvSpPr>
          <p:nvPr>
            <p:ph type="dt" sz="half" idx="10"/>
          </p:nvPr>
        </p:nvSpPr>
        <p:spPr/>
        <p:txBody>
          <a:bodyPr/>
          <a:lstStyle/>
          <a:p>
            <a:fld id="{8461B9B7-8D68-2849-9407-124980CABF70}" type="datetimeFigureOut">
              <a:rPr lang="en-US" smtClean="0"/>
              <a:t>4/29/25</a:t>
            </a:fld>
            <a:endParaRPr lang="en-US"/>
          </a:p>
        </p:txBody>
      </p:sp>
      <p:sp>
        <p:nvSpPr>
          <p:cNvPr id="3" name="Footer Placeholder 2">
            <a:extLst>
              <a:ext uri="{FF2B5EF4-FFF2-40B4-BE49-F238E27FC236}">
                <a16:creationId xmlns:a16="http://schemas.microsoft.com/office/drawing/2014/main" id="{9DB8CF19-B21F-0248-9258-DACCC48A44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DF8CF9-3EC8-1F4C-8ADE-FBB09647DA50}"/>
              </a:ext>
            </a:extLst>
          </p:cNvPr>
          <p:cNvSpPr>
            <a:spLocks noGrp="1"/>
          </p:cNvSpPr>
          <p:nvPr>
            <p:ph type="sldNum" sz="quarter" idx="12"/>
          </p:nvPr>
        </p:nvSpPr>
        <p:spPr/>
        <p:txBody>
          <a:bodyPr/>
          <a:lstStyle/>
          <a:p>
            <a:fld id="{C142F3FF-FDE3-0044-A8C5-8D9393D66326}" type="slidenum">
              <a:rPr lang="en-US" smtClean="0"/>
              <a:t>‹#›</a:t>
            </a:fld>
            <a:endParaRPr lang="en-US"/>
          </a:p>
        </p:txBody>
      </p:sp>
    </p:spTree>
    <p:extLst>
      <p:ext uri="{BB962C8B-B14F-4D97-AF65-F5344CB8AC3E}">
        <p14:creationId xmlns:p14="http://schemas.microsoft.com/office/powerpoint/2010/main" val="1656331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265C9-A249-7A4C-B5A4-E95314718F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3E3F29-5B71-064D-9BD9-0B69C4C2C5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F2194A-AA13-704D-A541-BD12432BCE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6B47D1-D2CB-064B-94A4-057C7CF8DE96}"/>
              </a:ext>
            </a:extLst>
          </p:cNvPr>
          <p:cNvSpPr>
            <a:spLocks noGrp="1"/>
          </p:cNvSpPr>
          <p:nvPr>
            <p:ph type="dt" sz="half" idx="10"/>
          </p:nvPr>
        </p:nvSpPr>
        <p:spPr/>
        <p:txBody>
          <a:bodyPr/>
          <a:lstStyle/>
          <a:p>
            <a:fld id="{8461B9B7-8D68-2849-9407-124980CABF70}" type="datetimeFigureOut">
              <a:rPr lang="en-US" smtClean="0"/>
              <a:t>4/29/25</a:t>
            </a:fld>
            <a:endParaRPr lang="en-US"/>
          </a:p>
        </p:txBody>
      </p:sp>
      <p:sp>
        <p:nvSpPr>
          <p:cNvPr id="6" name="Footer Placeholder 5">
            <a:extLst>
              <a:ext uri="{FF2B5EF4-FFF2-40B4-BE49-F238E27FC236}">
                <a16:creationId xmlns:a16="http://schemas.microsoft.com/office/drawing/2014/main" id="{240093AA-4DCD-0F44-ADB5-AAF33517BA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A89F3A-6C78-7B4A-A3CA-DF69F258CC2A}"/>
              </a:ext>
            </a:extLst>
          </p:cNvPr>
          <p:cNvSpPr>
            <a:spLocks noGrp="1"/>
          </p:cNvSpPr>
          <p:nvPr>
            <p:ph type="sldNum" sz="quarter" idx="12"/>
          </p:nvPr>
        </p:nvSpPr>
        <p:spPr/>
        <p:txBody>
          <a:bodyPr/>
          <a:lstStyle/>
          <a:p>
            <a:fld id="{C142F3FF-FDE3-0044-A8C5-8D9393D66326}" type="slidenum">
              <a:rPr lang="en-US" smtClean="0"/>
              <a:t>‹#›</a:t>
            </a:fld>
            <a:endParaRPr lang="en-US"/>
          </a:p>
        </p:txBody>
      </p:sp>
    </p:spTree>
    <p:extLst>
      <p:ext uri="{BB962C8B-B14F-4D97-AF65-F5344CB8AC3E}">
        <p14:creationId xmlns:p14="http://schemas.microsoft.com/office/powerpoint/2010/main" val="3994410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0463-BB13-2847-987B-6AE6193B95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0D94EC-9E0C-D340-A3CC-014B59AB8F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A4AFD71-E295-7E4B-8D72-12164A6D03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115F9A-8BBD-124A-A8A9-F0E93076EE18}"/>
              </a:ext>
            </a:extLst>
          </p:cNvPr>
          <p:cNvSpPr>
            <a:spLocks noGrp="1"/>
          </p:cNvSpPr>
          <p:nvPr>
            <p:ph type="dt" sz="half" idx="10"/>
          </p:nvPr>
        </p:nvSpPr>
        <p:spPr/>
        <p:txBody>
          <a:bodyPr/>
          <a:lstStyle/>
          <a:p>
            <a:fld id="{8461B9B7-8D68-2849-9407-124980CABF70}" type="datetimeFigureOut">
              <a:rPr lang="en-US" smtClean="0"/>
              <a:t>4/29/25</a:t>
            </a:fld>
            <a:endParaRPr lang="en-US"/>
          </a:p>
        </p:txBody>
      </p:sp>
      <p:sp>
        <p:nvSpPr>
          <p:cNvPr id="6" name="Footer Placeholder 5">
            <a:extLst>
              <a:ext uri="{FF2B5EF4-FFF2-40B4-BE49-F238E27FC236}">
                <a16:creationId xmlns:a16="http://schemas.microsoft.com/office/drawing/2014/main" id="{8A318CD7-FB5D-EF47-B8EF-02417938B8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ED5F28-0348-B84C-9894-1B496318A175}"/>
              </a:ext>
            </a:extLst>
          </p:cNvPr>
          <p:cNvSpPr>
            <a:spLocks noGrp="1"/>
          </p:cNvSpPr>
          <p:nvPr>
            <p:ph type="sldNum" sz="quarter" idx="12"/>
          </p:nvPr>
        </p:nvSpPr>
        <p:spPr/>
        <p:txBody>
          <a:bodyPr/>
          <a:lstStyle/>
          <a:p>
            <a:fld id="{C142F3FF-FDE3-0044-A8C5-8D9393D66326}" type="slidenum">
              <a:rPr lang="en-US" smtClean="0"/>
              <a:t>‹#›</a:t>
            </a:fld>
            <a:endParaRPr lang="en-US"/>
          </a:p>
        </p:txBody>
      </p:sp>
    </p:spTree>
    <p:extLst>
      <p:ext uri="{BB962C8B-B14F-4D97-AF65-F5344CB8AC3E}">
        <p14:creationId xmlns:p14="http://schemas.microsoft.com/office/powerpoint/2010/main" val="133413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469DF5-A3E3-C040-8322-B58D924642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189B51-9ABD-3942-9E9D-DBE7938F57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E22FF2-F1EA-104A-A24E-965031B617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1B9B7-8D68-2849-9407-124980CABF70}" type="datetimeFigureOut">
              <a:rPr lang="en-US" smtClean="0"/>
              <a:t>4/29/25</a:t>
            </a:fld>
            <a:endParaRPr lang="en-US"/>
          </a:p>
        </p:txBody>
      </p:sp>
      <p:sp>
        <p:nvSpPr>
          <p:cNvPr id="5" name="Footer Placeholder 4">
            <a:extLst>
              <a:ext uri="{FF2B5EF4-FFF2-40B4-BE49-F238E27FC236}">
                <a16:creationId xmlns:a16="http://schemas.microsoft.com/office/drawing/2014/main" id="{E81A7716-F34D-3945-9EF5-4585D9EE3E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8A44E7-4829-F74B-A376-2E5C1077BD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42F3FF-FDE3-0044-A8C5-8D9393D66326}" type="slidenum">
              <a:rPr lang="en-US" smtClean="0"/>
              <a:t>‹#›</a:t>
            </a:fld>
            <a:endParaRPr lang="en-US"/>
          </a:p>
        </p:txBody>
      </p:sp>
      <p:pic>
        <p:nvPicPr>
          <p:cNvPr id="8" name="Picture 7" descr="Venn diagram&#10;&#10;Description automatically generated">
            <a:extLst>
              <a:ext uri="{FF2B5EF4-FFF2-40B4-BE49-F238E27FC236}">
                <a16:creationId xmlns:a16="http://schemas.microsoft.com/office/drawing/2014/main" id="{223BF784-EDEE-4D45-BB41-008D9F4668AC}"/>
              </a:ext>
            </a:extLst>
          </p:cNvPr>
          <p:cNvPicPr>
            <a:picLocks noChangeAspect="1"/>
          </p:cNvPicPr>
          <p:nvPr userDrawn="1"/>
        </p:nvPicPr>
        <p:blipFill>
          <a:blip r:embed="rId13"/>
          <a:stretch>
            <a:fillRect/>
          </a:stretch>
        </p:blipFill>
        <p:spPr>
          <a:xfrm>
            <a:off x="171557" y="126206"/>
            <a:ext cx="407152" cy="477838"/>
          </a:xfrm>
          <a:prstGeom prst="rect">
            <a:avLst/>
          </a:prstGeom>
        </p:spPr>
      </p:pic>
    </p:spTree>
    <p:extLst>
      <p:ext uri="{BB962C8B-B14F-4D97-AF65-F5344CB8AC3E}">
        <p14:creationId xmlns:p14="http://schemas.microsoft.com/office/powerpoint/2010/main" val="1838420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7FB3D-912B-BF4C-B5AF-BD003D62DE61}"/>
              </a:ext>
            </a:extLst>
          </p:cNvPr>
          <p:cNvSpPr>
            <a:spLocks noGrp="1"/>
          </p:cNvSpPr>
          <p:nvPr>
            <p:ph type="ctrTitle"/>
          </p:nvPr>
        </p:nvSpPr>
        <p:spPr/>
        <p:txBody>
          <a:bodyPr>
            <a:normAutofit/>
          </a:bodyPr>
          <a:lstStyle/>
          <a:p>
            <a:r>
              <a:rPr lang="en-US" sz="3600" dirty="0"/>
              <a:t>Lateral and Subjacent Support</a:t>
            </a:r>
            <a:br>
              <a:rPr lang="en-US" sz="3600" dirty="0"/>
            </a:br>
            <a:endParaRPr lang="en-US" sz="3600" dirty="0"/>
          </a:p>
        </p:txBody>
      </p:sp>
      <p:sp>
        <p:nvSpPr>
          <p:cNvPr id="3" name="Subtitle 2">
            <a:extLst>
              <a:ext uri="{FF2B5EF4-FFF2-40B4-BE49-F238E27FC236}">
                <a16:creationId xmlns:a16="http://schemas.microsoft.com/office/drawing/2014/main" id="{8710E927-6CDF-EE40-A58F-3FA4914FDE2C}"/>
              </a:ext>
            </a:extLst>
          </p:cNvPr>
          <p:cNvSpPr>
            <a:spLocks noGrp="1"/>
          </p:cNvSpPr>
          <p:nvPr>
            <p:ph type="subTitle" idx="1"/>
          </p:nvPr>
        </p:nvSpPr>
        <p:spPr/>
        <p:txBody>
          <a:bodyPr>
            <a:normAutofit/>
          </a:bodyPr>
          <a:lstStyle/>
          <a:p>
            <a:r>
              <a:rPr lang="en-US" sz="2000" dirty="0"/>
              <a:t>William Fisher</a:t>
            </a:r>
          </a:p>
          <a:p>
            <a:r>
              <a:rPr lang="en-US" sz="2000" dirty="0"/>
              <a:t>February 2025</a:t>
            </a:r>
          </a:p>
        </p:txBody>
      </p:sp>
    </p:spTree>
    <p:extLst>
      <p:ext uri="{BB962C8B-B14F-4D97-AF65-F5344CB8AC3E}">
        <p14:creationId xmlns:p14="http://schemas.microsoft.com/office/powerpoint/2010/main" val="4264535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B61C5-DA3D-EE4D-9A81-E475100DB47D}"/>
              </a:ext>
            </a:extLst>
          </p:cNvPr>
          <p:cNvSpPr>
            <a:spLocks noGrp="1"/>
          </p:cNvSpPr>
          <p:nvPr>
            <p:ph type="title"/>
          </p:nvPr>
        </p:nvSpPr>
        <p:spPr/>
        <p:txBody>
          <a:bodyPr>
            <a:normAutofit/>
          </a:bodyPr>
          <a:lstStyle/>
          <a:p>
            <a:r>
              <a:rPr lang="en-US" sz="3600" dirty="0"/>
              <a:t>Primary entitlements associated (at common law) with ownership of land</a:t>
            </a:r>
          </a:p>
        </p:txBody>
      </p:sp>
      <p:sp>
        <p:nvSpPr>
          <p:cNvPr id="3" name="Content Placeholder 2">
            <a:extLst>
              <a:ext uri="{FF2B5EF4-FFF2-40B4-BE49-F238E27FC236}">
                <a16:creationId xmlns:a16="http://schemas.microsoft.com/office/drawing/2014/main" id="{2DED46C4-7A13-F244-9DD2-1C3B9A117662}"/>
              </a:ext>
            </a:extLst>
          </p:cNvPr>
          <p:cNvSpPr>
            <a:spLocks noGrp="1"/>
          </p:cNvSpPr>
          <p:nvPr>
            <p:ph idx="1"/>
          </p:nvPr>
        </p:nvSpPr>
        <p:spPr/>
        <p:txBody>
          <a:bodyPr/>
          <a:lstStyle/>
          <a:p>
            <a:r>
              <a:rPr lang="en-US" dirty="0"/>
              <a:t>Privilege to Use and Improve</a:t>
            </a:r>
          </a:p>
          <a:p>
            <a:r>
              <a:rPr lang="en-US" dirty="0"/>
              <a:t>Right of Quiet Enjoyment</a:t>
            </a:r>
          </a:p>
          <a:p>
            <a:r>
              <a:rPr lang="en-US" dirty="0">
                <a:solidFill>
                  <a:srgbClr val="FF0000"/>
                </a:solidFill>
              </a:rPr>
              <a:t>Right to Lateral and Subjacent Support</a:t>
            </a:r>
          </a:p>
          <a:p>
            <a:r>
              <a:rPr lang="en-US" dirty="0"/>
              <a:t>Right to Exclude</a:t>
            </a:r>
          </a:p>
          <a:p>
            <a:r>
              <a:rPr lang="en-US" dirty="0"/>
              <a:t>Privilege to use water on or under the land</a:t>
            </a:r>
          </a:p>
          <a:p>
            <a:endParaRPr lang="en-US" dirty="0"/>
          </a:p>
        </p:txBody>
      </p:sp>
      <p:sp>
        <p:nvSpPr>
          <p:cNvPr id="4" name="Right Brace 3">
            <a:extLst>
              <a:ext uri="{FF2B5EF4-FFF2-40B4-BE49-F238E27FC236}">
                <a16:creationId xmlns:a16="http://schemas.microsoft.com/office/drawing/2014/main" id="{BF5E3405-EC97-2743-AB96-0CB126E964AD}"/>
              </a:ext>
            </a:extLst>
          </p:cNvPr>
          <p:cNvSpPr/>
          <p:nvPr/>
        </p:nvSpPr>
        <p:spPr>
          <a:xfrm>
            <a:off x="5419655" y="1825625"/>
            <a:ext cx="153513" cy="924249"/>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841DCB05-FBA5-7A4B-99E6-369A1F57CF41}"/>
              </a:ext>
            </a:extLst>
          </p:cNvPr>
          <p:cNvSpPr txBox="1"/>
          <p:nvPr/>
        </p:nvSpPr>
        <p:spPr>
          <a:xfrm>
            <a:off x="5573168" y="2103083"/>
            <a:ext cx="5048754" cy="369332"/>
          </a:xfrm>
          <a:prstGeom prst="rect">
            <a:avLst/>
          </a:prstGeom>
          <a:noFill/>
        </p:spPr>
        <p:txBody>
          <a:bodyPr wrap="none" rtlCol="0">
            <a:spAutoFit/>
          </a:bodyPr>
          <a:lstStyle/>
          <a:p>
            <a:r>
              <a:rPr lang="en-US" dirty="0">
                <a:solidFill>
                  <a:srgbClr val="FF0000"/>
                </a:solidFill>
              </a:rPr>
              <a:t>Law of nuisance governs the tension between these</a:t>
            </a:r>
          </a:p>
        </p:txBody>
      </p:sp>
    </p:spTree>
    <p:extLst>
      <p:ext uri="{BB962C8B-B14F-4D97-AF65-F5344CB8AC3E}">
        <p14:creationId xmlns:p14="http://schemas.microsoft.com/office/powerpoint/2010/main" val="708165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D84F28-AEEF-5D3F-93FB-7B4DD97EDE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582FC4-49A5-1591-C50E-6A8E4D6D419A}"/>
              </a:ext>
            </a:extLst>
          </p:cNvPr>
          <p:cNvSpPr>
            <a:spLocks noGrp="1"/>
          </p:cNvSpPr>
          <p:nvPr>
            <p:ph type="title"/>
          </p:nvPr>
        </p:nvSpPr>
        <p:spPr/>
        <p:txBody>
          <a:bodyPr>
            <a:normAutofit/>
          </a:bodyPr>
          <a:lstStyle/>
          <a:p>
            <a:r>
              <a:rPr lang="en-US" sz="3200" dirty="0"/>
              <a:t>US Law</a:t>
            </a:r>
          </a:p>
        </p:txBody>
      </p:sp>
      <p:sp>
        <p:nvSpPr>
          <p:cNvPr id="3" name="Content Placeholder 2">
            <a:extLst>
              <a:ext uri="{FF2B5EF4-FFF2-40B4-BE49-F238E27FC236}">
                <a16:creationId xmlns:a16="http://schemas.microsoft.com/office/drawing/2014/main" id="{758FAAA0-2282-5969-1B51-2C35F28FAA83}"/>
              </a:ext>
            </a:extLst>
          </p:cNvPr>
          <p:cNvSpPr>
            <a:spLocks noGrp="1"/>
          </p:cNvSpPr>
          <p:nvPr>
            <p:ph idx="1"/>
          </p:nvPr>
        </p:nvSpPr>
        <p:spPr>
          <a:xfrm>
            <a:off x="838200" y="1825625"/>
            <a:ext cx="4263683" cy="4351338"/>
          </a:xfrm>
        </p:spPr>
        <p:txBody>
          <a:bodyPr>
            <a:normAutofit/>
          </a:bodyPr>
          <a:lstStyle/>
          <a:p>
            <a:r>
              <a:rPr lang="en-US" sz="2000" dirty="0"/>
              <a:t>Strict liability for withdrawal of lateral support of land in its natural condition</a:t>
            </a:r>
          </a:p>
          <a:p>
            <a:r>
              <a:rPr lang="en-US" sz="2000" dirty="0"/>
              <a:t>No liability for withdrawal of lateral support of land that has been altered from its natural condition in the absence of negligence (failure to exercise due care) or (in some jurisdictions) failure to give advance notice </a:t>
            </a:r>
          </a:p>
          <a:p>
            <a:endParaRPr lang="en-US" sz="2000" dirty="0"/>
          </a:p>
        </p:txBody>
      </p:sp>
    </p:spTree>
    <p:extLst>
      <p:ext uri="{BB962C8B-B14F-4D97-AF65-F5344CB8AC3E}">
        <p14:creationId xmlns:p14="http://schemas.microsoft.com/office/powerpoint/2010/main" val="4020204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D0F131F1-831B-0647-A3A9-837A037336F1}" vid="{66825EB4-E024-AE4F-BD62-F85C1C097402}"/>
    </a:ext>
  </a:extLst>
</a:theme>
</file>

<file path=docProps/app.xml><?xml version="1.0" encoding="utf-8"?>
<Properties xmlns="http://schemas.openxmlformats.org/officeDocument/2006/extended-properties" xmlns:vt="http://schemas.openxmlformats.org/officeDocument/2006/docPropsVTypes">
  <Template>Office Theme</Template>
  <TotalTime>7803</TotalTime>
  <Words>111</Words>
  <Application>Microsoft Macintosh PowerPoint</Application>
  <PresentationFormat>Widescreen</PresentationFormat>
  <Paragraphs>13</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Lateral and Subjacent Support </vt:lpstr>
      <vt:lpstr>Primary entitlements associated (at common law) with ownership of land</vt:lpstr>
      <vt:lpstr>US Law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Lateral and Subjacent Support </dc:title>
  <dc:creator>Terry Fisher</dc:creator>
  <cp:lastModifiedBy>Bedi, Mihir</cp:lastModifiedBy>
  <cp:revision>23</cp:revision>
  <dcterms:created xsi:type="dcterms:W3CDTF">2021-01-30T14:03:18Z</dcterms:created>
  <dcterms:modified xsi:type="dcterms:W3CDTF">2025-04-29T14:34:01Z</dcterms:modified>
</cp:coreProperties>
</file>