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14" r:id="rId3"/>
    <p:sldId id="30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03"/>
    <p:restoredTop sz="96327"/>
  </p:normalViewPr>
  <p:slideViewPr>
    <p:cSldViewPr snapToGrid="0" snapToObjects="1" showGuides="1">
      <p:cViewPr varScale="1">
        <p:scale>
          <a:sx n="123" d="100"/>
          <a:sy n="123" d="100"/>
        </p:scale>
        <p:origin x="9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7878EA-4479-444E-84AC-F8E94BDD8A99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A27F0-4987-F64E-9E0C-F04B65829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1AD9-7B5A-7F42-9493-E44EE43F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714BC-B8E2-E543-A7F6-4BB75714E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D3BD-9778-324F-9CD4-34551EB1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C17C9-59BB-CD47-B0E8-09914EB8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862C-26FB-B946-8C68-B9DD1F31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5C07-E934-9F4B-96B0-AB9B4598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60903-B776-B24E-9066-BD2B9664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693FF-7592-B843-9AB4-846CD2CE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214D-36AB-2045-B873-1449A47E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DA5DE-BE37-7447-ABF1-9C8E34C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EDF86-5BB3-464B-8C6A-89C68FEC8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08C93-6BDC-1846-A5A8-708B39A43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2699D-0A8C-8A4A-8C3A-0A0E1404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F299-53D3-7E4E-A49C-640B7447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EB71-8B52-554D-80F9-88DD5BF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BB46-168C-1248-BBD3-5F80381A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D2DC-E70F-CE46-BCB2-F17BDB71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95B9-4752-2B4D-B4A2-415E5B48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B6AD-9D8A-6F47-B4ED-5C8E55B7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0877-4B23-C842-B98C-1A1E00A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1FA9-4C40-C14E-A876-8BDF994A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108EA-45A2-9044-B13B-8A3FF964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414D-30D0-AD48-9A7D-E9CF197D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3800-5D47-484E-BC88-B90B7456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F653-5173-D24B-B17C-C0631970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48B1-66E0-9C49-B9FE-569E9D6C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8E95-18E3-E746-9BC7-86892A901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1012C-A4DC-F24D-88BE-D48E01527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290C6-FFBD-1B43-BD50-DB39120D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05371-04E8-3848-9495-D427CE41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1A1EF-37A8-F246-90F5-3ACC63C9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60B-4FE3-C944-96ED-7473F928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D211F-C7CF-0344-8FB8-ECB45C0C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85D1E-E95F-314B-BD1C-CBB7E7F4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0C63F-2E83-534B-8094-98AD35D6E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4E8F-C3BD-F844-8903-BC7F66F96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1E4C4-E6C8-1845-89C9-6001A7F8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B842-23A9-C445-8899-C8DF468A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AB77B-A0C7-BD4E-8C84-1FF8DC0B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5C15-6E8E-1843-9026-8822AECE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1C88D-0039-EA46-ACDE-3E3A7C33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A6A55-1820-4044-90BF-56DF2057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792E2-64AE-304A-8303-5E4F0A08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56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C0F9B-696F-EE49-9EAE-F1AB9FB1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8CF19-B21F-0248-9258-DACCC48A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F8CF9-3EC8-1F4C-8ADE-FBB09647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65C9-A249-7A4C-B5A4-E9531471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3F29-5B71-064D-9BD9-0B69C4C2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2194A-AA13-704D-A541-BD12432B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B47D1-D2CB-064B-94A4-057C7CF8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93AA-4DCD-0F44-ADB5-AAF33517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89F3A-6C78-7B4A-A3CA-DF69F258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0463-BB13-2847-987B-6AE6193B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D94EC-9E0C-D340-A3CC-014B59AB8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AFD71-E295-7E4B-8D72-12164A6D0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15F9A-8BBD-124A-A8A9-F0E93076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18CD7-FB5D-EF47-B8EF-02417938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D5F28-0348-B84C-9894-1B496318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69DF5-A3E3-C040-8322-B58D9246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9B51-9ABD-3942-9E9D-DBE7938F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2FF2-F1EA-104A-A24E-965031B61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7716-F34D-3945-9EF5-4585D9EE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44E7-4829-F74B-A376-2E5C1077B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Venn diagram&#10;&#10;Description automatically generated">
            <a:extLst>
              <a:ext uri="{FF2B5EF4-FFF2-40B4-BE49-F238E27FC236}">
                <a16:creationId xmlns:a16="http://schemas.microsoft.com/office/drawing/2014/main" id="{0068E1D7-B931-6F49-8113-97B1AA0FD0A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1557" y="126206"/>
            <a:ext cx="407152" cy="4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2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FB3D-912B-BF4C-B5AF-BD003D62D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Trespass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0E927-6CDF-EE40-A58F-3FA4914FD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Fisher</a:t>
            </a:r>
          </a:p>
          <a:p>
            <a:r>
              <a:rPr lang="en-US" dirty="0"/>
              <a:t>February 2025</a:t>
            </a:r>
          </a:p>
        </p:txBody>
      </p:sp>
    </p:spTree>
    <p:extLst>
      <p:ext uri="{BB962C8B-B14F-4D97-AF65-F5344CB8AC3E}">
        <p14:creationId xmlns:p14="http://schemas.microsoft.com/office/powerpoint/2010/main" val="426453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61C5-DA3D-EE4D-9A81-E475100D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Primary entitlements associated (at common law) with ownership of land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46C4-7A13-F244-9DD2-1C3B9A117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Privilege to Use and Improve</a:t>
            </a:r>
          </a:p>
          <a:p>
            <a:r>
              <a:rPr lang="en-US" dirty="0"/>
              <a:t>Right of Quiet Enjoyment</a:t>
            </a:r>
          </a:p>
          <a:p>
            <a:r>
              <a:rPr lang="en-US" dirty="0"/>
              <a:t>Right to Lateral and Subjacent Support</a:t>
            </a:r>
          </a:p>
          <a:p>
            <a:r>
              <a:rPr lang="en-US" b="1" dirty="0">
                <a:solidFill>
                  <a:srgbClr val="FF0000"/>
                </a:solidFill>
              </a:rPr>
              <a:t>Right to Exclude</a:t>
            </a:r>
          </a:p>
          <a:p>
            <a:r>
              <a:rPr lang="en-US" dirty="0"/>
              <a:t>Privilege to use water on or under the land</a:t>
            </a:r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F5E3405-EC97-2743-AB96-0CB126E964AD}"/>
              </a:ext>
            </a:extLst>
          </p:cNvPr>
          <p:cNvSpPr/>
          <p:nvPr/>
        </p:nvSpPr>
        <p:spPr>
          <a:xfrm>
            <a:off x="5419655" y="1825625"/>
            <a:ext cx="153513" cy="92424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DCB05-FBA5-7A4B-99E6-369A1F57CF41}"/>
              </a:ext>
            </a:extLst>
          </p:cNvPr>
          <p:cNvSpPr txBox="1"/>
          <p:nvPr/>
        </p:nvSpPr>
        <p:spPr>
          <a:xfrm>
            <a:off x="5573168" y="2103083"/>
            <a:ext cx="504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Law of nuisance governs the tension between these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177C5-FAA6-D842-BF47-2B1F5AFCA8D0}"/>
              </a:ext>
            </a:extLst>
          </p:cNvPr>
          <p:cNvSpPr txBox="1"/>
          <p:nvPr/>
        </p:nvSpPr>
        <p:spPr>
          <a:xfrm>
            <a:off x="3564158" y="4738549"/>
            <a:ext cx="31545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Sanctions for violation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Compensatory damages;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Punitive damages;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Ejectment;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Injunctions to prevent entry;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Criminal proceedings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645221-265A-334E-95FF-549164EB44AB}"/>
              </a:ext>
            </a:extLst>
          </p:cNvPr>
          <p:cNvCxnSpPr/>
          <p:nvPr/>
        </p:nvCxnSpPr>
        <p:spPr>
          <a:xfrm>
            <a:off x="3076923" y="3744368"/>
            <a:ext cx="667445" cy="1054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2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D285-4ED1-9B49-82E0-4B8902AF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 err="1"/>
              <a:t>Cuius</a:t>
            </a:r>
            <a:r>
              <a:rPr lang="en-US" sz="3600" b="1" i="1" dirty="0"/>
              <a:t> </a:t>
            </a:r>
            <a:r>
              <a:rPr lang="en-US" sz="3600" b="1" i="1" dirty="0" err="1"/>
              <a:t>est</a:t>
            </a:r>
            <a:r>
              <a:rPr lang="en-US" sz="3600" b="1" i="1" dirty="0"/>
              <a:t> solum, </a:t>
            </a:r>
            <a:r>
              <a:rPr lang="en-US" sz="3600" b="1" i="1" dirty="0" err="1"/>
              <a:t>eius</a:t>
            </a:r>
            <a:r>
              <a:rPr lang="en-US" sz="3600" b="1" i="1" dirty="0"/>
              <a:t> </a:t>
            </a:r>
            <a:r>
              <a:rPr lang="en-US" sz="3600" b="1" i="1" dirty="0" err="1"/>
              <a:t>est</a:t>
            </a:r>
            <a:r>
              <a:rPr lang="en-US" sz="3600" b="1" i="1" dirty="0"/>
              <a:t> </a:t>
            </a:r>
            <a:r>
              <a:rPr lang="en-US" sz="3600" b="1" i="1" dirty="0" err="1"/>
              <a:t>usque</a:t>
            </a:r>
            <a:r>
              <a:rPr lang="en-US" sz="3600" b="1" i="1" dirty="0"/>
              <a:t> ad </a:t>
            </a:r>
            <a:r>
              <a:rPr lang="en-US" sz="3600" b="1" i="1" dirty="0" err="1"/>
              <a:t>coelum</a:t>
            </a:r>
            <a:r>
              <a:rPr lang="en-US" sz="3600" b="1" i="1" dirty="0"/>
              <a:t> et ad </a:t>
            </a:r>
            <a:r>
              <a:rPr lang="en-US" sz="3600" b="1" i="1" dirty="0" err="1"/>
              <a:t>inferos</a:t>
            </a:r>
            <a:r>
              <a:rPr lang="en-US" sz="3600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D12CB-5691-FC40-A78B-807CA5278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Whoever's is the soil, it is theirs all the way to Heaven and all the way to Hell</a:t>
            </a:r>
          </a:p>
        </p:txBody>
      </p:sp>
    </p:spTree>
    <p:extLst>
      <p:ext uri="{BB962C8B-B14F-4D97-AF65-F5344CB8AC3E}">
        <p14:creationId xmlns:p14="http://schemas.microsoft.com/office/powerpoint/2010/main" val="1263422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ield" id="{EAAFB829-7FDA-E14A-91FE-8DF1122D26FD}" vid="{AAF369E0-D4B1-C14F-9831-127C2E3C35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1959</TotalTime>
  <Words>104</Words>
  <Application>Microsoft Macintosh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Trespass </vt:lpstr>
      <vt:lpstr>Primary entitlements associated (at common law) with ownership of land</vt:lpstr>
      <vt:lpstr>Cuius est solum, eius est usque ad coelum et ad inferos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Ecce Homo </dc:title>
  <dc:creator>Terry Fisher</dc:creator>
  <cp:lastModifiedBy>Bedi, Mihir</cp:lastModifiedBy>
  <cp:revision>16</cp:revision>
  <dcterms:created xsi:type="dcterms:W3CDTF">2022-01-29T18:39:57Z</dcterms:created>
  <dcterms:modified xsi:type="dcterms:W3CDTF">2025-04-29T14:38:53Z</dcterms:modified>
</cp:coreProperties>
</file>