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7" r:id="rId3"/>
    <p:sldId id="8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0"/>
    <p:restoredTop sz="96327"/>
  </p:normalViewPr>
  <p:slideViewPr>
    <p:cSldViewPr snapToGrid="0" snapToObjects="1" showGuides="1">
      <p:cViewPr varScale="1">
        <p:scale>
          <a:sx n="155" d="100"/>
          <a:sy n="155" d="100"/>
        </p:scale>
        <p:origin x="192" y="328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4D2A6-5748-C14B-BC96-F96F56D02C95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D38B-C8DF-614D-ACC1-91B304665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D14DC9-F1E9-EF43-9078-AB1400070E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E71E67-825D-9948-91CF-11D32E84421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F2F3BE2-F015-6141-811E-70D0D9D5D5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15D6291-43AE-2542-B8C9-6C78CD397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06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AD9-7B5A-7F42-9493-E44EE43F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4BC-B8E2-E543-A7F6-4BB75714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D3BD-9778-324F-9CD4-34551EB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7C9-59BB-CD47-B0E8-09914EB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862C-26FB-B946-8C68-B9DD1F3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C07-E934-9F4B-96B0-AB9B459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0903-B776-B24E-9066-BD2B9664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93FF-7592-B843-9AB4-846CD2C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14D-36AB-2045-B873-1449A47E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5DE-BE37-7447-ABF1-9C8E34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F86-5BB3-464B-8C6A-89C68FEC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8C93-6BDC-1846-A5A8-708B39A4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699D-0A8C-8A4A-8C3A-0A0E140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99-53D3-7E4E-A49C-640B744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EB71-8B52-554D-80F9-88DD5BF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B46-168C-1248-BBD3-5F80381A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2DC-E70F-CE46-BCB2-F17BDB7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95B9-4752-2B4D-B4A2-415E5B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6AD-9D8A-6F47-B4ED-5C8E55B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0877-4B23-C842-B98C-1A1E00A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FA9-4C40-C14E-A876-8BDF994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08EA-45A2-9044-B13B-8A3FF964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14D-30D0-AD48-9A7D-E9CF197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3800-5D47-484E-BC88-B90B745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F653-5173-D24B-B17C-C063197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8B1-66E0-9C49-B9FE-569E9D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E95-18E3-E746-9BC7-86892A90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012C-A4DC-F24D-88BE-D48E0152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90C6-FFBD-1B43-BD50-DB39120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5371-04E8-3848-9495-D427CE4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A1EF-37A8-F246-90F5-3ACC63C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60B-4FE3-C944-96ED-7473F92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11F-C7CF-0344-8FB8-ECB45C0C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D1E-E95F-314B-BD1C-CBB7E7F4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0C63F-2E83-534B-8094-98AD35D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4E8F-C3BD-F844-8903-BC7F66F9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1E4C4-E6C8-1845-89C9-6001A7F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B842-23A9-C445-8899-C8DF468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B77B-A0C7-BD4E-8C84-1FF8DC0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5C15-6E8E-1843-9026-8822AEC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C88D-0039-EA46-ACDE-3E3A7C3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A55-1820-4044-90BF-56DF205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2E2-64AE-304A-8303-5E4F0A0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0F9B-696F-EE49-9EAE-F1AB9FB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CF19-B21F-0248-9258-DACCC48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8CF9-3EC8-1F4C-8ADE-FBB096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5C9-A249-7A4C-B5A4-E953147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3F29-5B71-064D-9BD9-0B69C4C2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194A-AA13-704D-A541-BD12432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B47D1-D2CB-064B-94A4-057C7CF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93AA-4DCD-0F44-ADB5-AAF3351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9F3A-6C78-7B4A-A3CA-DF69F25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463-BB13-2847-987B-6AE6193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94EC-9E0C-D340-A3CC-014B59AB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FD71-E295-7E4B-8D72-12164A6D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F9A-8BBD-124A-A8A9-F0E9307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CD7-FB5D-EF47-B8EF-024179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5F28-0348-B84C-9894-1B4963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9DF5-A3E3-C040-8322-B58D924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B51-9ABD-3942-9E9D-DBE7938F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F2-F1EA-104A-A24E-965031B6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9B7-8D68-2849-9407-124980CABF7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7716-F34D-3945-9EF5-4585D9EE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4E7-4829-F74B-A376-2E5C1077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Venn diagram&#10;&#10;Description automatically generated">
            <a:extLst>
              <a:ext uri="{FF2B5EF4-FFF2-40B4-BE49-F238E27FC236}">
                <a16:creationId xmlns:a16="http://schemas.microsoft.com/office/drawing/2014/main" id="{481C3585-9F4C-FAD1-E9F4-EB5996592E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1557" y="126206"/>
            <a:ext cx="407152" cy="4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Berkman%20Intel%20Desktop:Users:tfisher:Documents:Projects:Law%20and%20Economics:Calabresi%20Introduction.doc!OLE_LINK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B3D-912B-BF4C-B5AF-BD003D62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Nuisance Law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927-6CDF-EE40-A58F-3FA4914F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William Fisher</a:t>
            </a:r>
          </a:p>
          <a:p>
            <a:r>
              <a:rPr lang="en-US" sz="2000" dirty="0"/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42645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9099837-C65A-514E-83B7-28A9956B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14" y="6412448"/>
            <a:ext cx="2743200" cy="365125"/>
          </a:xfrm>
        </p:spPr>
        <p:txBody>
          <a:bodyPr/>
          <a:lstStyle/>
          <a:p>
            <a:fld id="{BCF98C09-6B50-B042-B8B3-DB673F0E2C43}" type="datetime4">
              <a:rPr lang="en-US" altLang="en-US"/>
              <a:pPr/>
              <a:t>February 6, 2025</a:t>
            </a:fld>
            <a:endParaRPr lang="en-US" altLang="en-US" dirty="0"/>
          </a:p>
        </p:txBody>
      </p:sp>
      <p:sp>
        <p:nvSpPr>
          <p:cNvPr id="30722" name="AutoShape 2">
            <a:extLst>
              <a:ext uri="{FF2B5EF4-FFF2-40B4-BE49-F238E27FC236}">
                <a16:creationId xmlns:a16="http://schemas.microsoft.com/office/drawing/2014/main" id="{A9006BA1-86F6-124F-850E-60DF2B91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806" y="267869"/>
            <a:ext cx="19812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Nuisances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CC56578A-904B-C240-9B30-254AE984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006" y="1487069"/>
            <a:ext cx="19812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Private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266696DA-3AE6-FE49-807C-12476288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06" y="1487069"/>
            <a:ext cx="1828800" cy="9906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Public</a:t>
            </a:r>
          </a:p>
          <a:p>
            <a:pPr algn="ctr"/>
            <a:r>
              <a:rPr lang="en-US" altLang="en-US" sz="1200"/>
              <a:t>--immoral activities;</a:t>
            </a:r>
          </a:p>
          <a:p>
            <a:pPr algn="ctr"/>
            <a:r>
              <a:rPr lang="en-US" altLang="en-US" sz="1200"/>
              <a:t>--large-scale noxious </a:t>
            </a:r>
          </a:p>
          <a:p>
            <a:pPr algn="ctr"/>
            <a:r>
              <a:rPr lang="en-US" altLang="en-US" sz="1200"/>
              <a:t>activities</a:t>
            </a:r>
            <a:endParaRPr lang="en-US" altLang="en-US"/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12E6E99C-F808-1848-9426-E64CEEC5A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406" y="3239669"/>
            <a:ext cx="2438400" cy="6096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Nuisance per accidens</a:t>
            </a: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7F90DDE5-706B-274D-937E-424968907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406" y="5297069"/>
            <a:ext cx="2438400" cy="1066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Unintentional</a:t>
            </a:r>
          </a:p>
          <a:p>
            <a:pPr algn="ctr"/>
            <a:r>
              <a:rPr lang="en-US" altLang="en-US" sz="1200"/>
              <a:t>--negligent;</a:t>
            </a:r>
          </a:p>
          <a:p>
            <a:pPr algn="ctr"/>
            <a:r>
              <a:rPr lang="en-US" altLang="en-US" sz="1200"/>
              <a:t>--reckless; </a:t>
            </a:r>
          </a:p>
          <a:p>
            <a:pPr algn="ctr"/>
            <a:r>
              <a:rPr lang="en-US" altLang="en-US" sz="1200"/>
              <a:t>--ultrahazardous</a:t>
            </a:r>
            <a:endParaRPr lang="en-US" altLang="en-US"/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BCCCA7C4-ADE5-904B-94EB-2BB40726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606" y="5220869"/>
            <a:ext cx="1981200" cy="10668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Intentional</a:t>
            </a:r>
          </a:p>
          <a:p>
            <a:pPr algn="ctr"/>
            <a:r>
              <a:rPr lang="en-US" altLang="en-US" sz="1200"/>
              <a:t>“unreasonable under all </a:t>
            </a:r>
          </a:p>
          <a:p>
            <a:pPr algn="ctr"/>
            <a:r>
              <a:rPr lang="en-US" altLang="en-US" sz="1200"/>
              <a:t>the circumstances”</a:t>
            </a:r>
            <a:endParaRPr lang="en-US" altLang="en-US"/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10774523-E872-4045-9533-4114F6037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06" y="3239669"/>
            <a:ext cx="2438400" cy="9144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Nuisances per se</a:t>
            </a:r>
          </a:p>
          <a:p>
            <a:pPr algn="ctr"/>
            <a:r>
              <a:rPr lang="en-US" altLang="en-US" sz="1200"/>
              <a:t>--bad under all circumstances;</a:t>
            </a:r>
          </a:p>
          <a:p>
            <a:pPr algn="ctr"/>
            <a:r>
              <a:rPr lang="en-US" altLang="en-US" sz="1200"/>
              <a:t>--forbidden by statute </a:t>
            </a:r>
            <a:endParaRPr lang="en-US" altLang="en-US"/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C319992B-B61E-6340-AFAA-0CB5E8508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1806" y="877469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D040D409-6DC4-0B46-8130-AFE23E510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3006" y="877469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>
            <a:extLst>
              <a:ext uri="{FF2B5EF4-FFF2-40B4-BE49-F238E27FC236}">
                <a16:creationId xmlns:a16="http://schemas.microsoft.com/office/drawing/2014/main" id="{5C42ED45-197D-234C-B378-374615B7F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9606" y="2096669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511987FF-35BE-D947-93FE-3574226CD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8406" y="2096669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D4203316-B3D1-874C-8096-67A17AE141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9806" y="3849269"/>
            <a:ext cx="685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3F6E83E6-BFDB-954C-BA96-B3A727035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806" y="3849269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D5EFF-F996-1145-8987-B06A454A0E5B}"/>
              </a:ext>
            </a:extLst>
          </p:cNvPr>
          <p:cNvSpPr txBox="1"/>
          <p:nvPr/>
        </p:nvSpPr>
        <p:spPr>
          <a:xfrm>
            <a:off x="8695214" y="4738606"/>
            <a:ext cx="26913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Factors:</a:t>
            </a:r>
          </a:p>
          <a:p>
            <a:pPr marL="342900" indent="-342900">
              <a:buAutoNum type="arabicParenBoth"/>
            </a:pPr>
            <a:r>
              <a:rPr lang="en-US" sz="1600" dirty="0"/>
              <a:t>Nature of D’s activity</a:t>
            </a:r>
          </a:p>
          <a:p>
            <a:pPr marL="342900" indent="-342900">
              <a:buAutoNum type="arabicParenBoth"/>
            </a:pPr>
            <a:r>
              <a:rPr lang="en-US" sz="1600" dirty="0"/>
              <a:t>Kind of harm to P</a:t>
            </a:r>
          </a:p>
          <a:p>
            <a:pPr marL="342900" indent="-342900">
              <a:buAutoNum type="arabicParenBoth"/>
            </a:pPr>
            <a:r>
              <a:rPr lang="en-US" sz="1600" dirty="0"/>
              <a:t>Degree of harm to P</a:t>
            </a:r>
          </a:p>
          <a:p>
            <a:pPr marL="342900" indent="-342900">
              <a:buAutoNum type="arabicParenBoth"/>
            </a:pPr>
            <a:r>
              <a:rPr lang="en-US" sz="1600" dirty="0"/>
              <a:t>Expediency</a:t>
            </a:r>
          </a:p>
          <a:p>
            <a:pPr marL="342900" indent="-342900">
              <a:buAutoNum type="arabicParenBoth"/>
            </a:pPr>
            <a:r>
              <a:rPr lang="en-US" sz="1600" dirty="0"/>
              <a:t>Usage</a:t>
            </a:r>
          </a:p>
          <a:p>
            <a:pPr marL="342900" indent="-342900">
              <a:buAutoNum type="arabicParenBoth"/>
            </a:pPr>
            <a:r>
              <a:rPr lang="en-US" sz="1600" dirty="0"/>
              <a:t>“Coming to the Nuisance”</a:t>
            </a:r>
          </a:p>
        </p:txBody>
      </p:sp>
    </p:spTree>
    <p:extLst>
      <p:ext uri="{BB962C8B-B14F-4D97-AF65-F5344CB8AC3E}">
        <p14:creationId xmlns:p14="http://schemas.microsoft.com/office/powerpoint/2010/main" val="163531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72000" imgH="3429000" progId="Word.Document.12">
                  <p:link updateAutomatic="1"/>
                </p:oleObj>
              </mc:Choice>
              <mc:Fallback>
                <p:oleObj name="Document" r:id="rId2" imgW="4572000" imgH="3429000" progId="Word.Document.12">
                  <p:link updateAutomatic="1"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85A0FE-88C6-B64C-AC14-97C16657C9C4}"/>
              </a:ext>
            </a:extLst>
          </p:cNvPr>
          <p:cNvSpPr txBox="1"/>
          <p:nvPr/>
        </p:nvSpPr>
        <p:spPr>
          <a:xfrm>
            <a:off x="632297" y="126460"/>
            <a:ext cx="386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Calabresi</a:t>
            </a:r>
            <a:r>
              <a:rPr lang="en-US" sz="2400" dirty="0"/>
              <a:t> &amp; Melamed, </a:t>
            </a:r>
          </a:p>
          <a:p>
            <a:r>
              <a:rPr lang="en-US" sz="2400" dirty="0"/>
              <a:t>“Property Rules, Liability Rules, and Inalienability” (1972)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5B310-9B0B-944A-AEAA-98E167C682DD}"/>
              </a:ext>
            </a:extLst>
          </p:cNvPr>
          <p:cNvSpPr txBox="1"/>
          <p:nvPr/>
        </p:nvSpPr>
        <p:spPr>
          <a:xfrm>
            <a:off x="8325093" y="4326466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Spur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7B364-4C8C-744D-BEB4-2EBBDE5B2FC7}"/>
              </a:ext>
            </a:extLst>
          </p:cNvPr>
          <p:cNvSpPr txBox="1"/>
          <p:nvPr/>
        </p:nvSpPr>
        <p:spPr>
          <a:xfrm>
            <a:off x="8325092" y="3207786"/>
            <a:ext cx="168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Middlesex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99C89-E6B0-CE4E-A24D-E42A25BAED6B}"/>
              </a:ext>
            </a:extLst>
          </p:cNvPr>
          <p:cNvSpPr txBox="1"/>
          <p:nvPr/>
        </p:nvSpPr>
        <p:spPr>
          <a:xfrm>
            <a:off x="6096000" y="4326466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Boomer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07E01-1A8B-B340-85C2-D91D0D07B3FE}"/>
              </a:ext>
            </a:extLst>
          </p:cNvPr>
          <p:cNvSpPr txBox="1"/>
          <p:nvPr/>
        </p:nvSpPr>
        <p:spPr>
          <a:xfrm>
            <a:off x="6030627" y="3207786"/>
            <a:ext cx="1489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Arkansas</a:t>
            </a:r>
          </a:p>
        </p:txBody>
      </p:sp>
    </p:spTree>
    <p:extLst>
      <p:ext uri="{BB962C8B-B14F-4D97-AF65-F5344CB8AC3E}">
        <p14:creationId xmlns:p14="http://schemas.microsoft.com/office/powerpoint/2010/main" val="323020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0F131F1-831B-0647-A3A9-837A037336F1}" vid="{66825EB4-E024-AE4F-BD62-F85C1C0974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8780</TotalTime>
  <Words>98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Berkman%20Intel%20Desktop:Users:tfisher:Documents:Projects:Law%20and%20Economics:Calabresi%20Introduction.doc!OLE_LINK1</vt:lpstr>
      <vt:lpstr>Nuisance Law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Nuisance Law </dc:title>
  <dc:creator>Terry Fisher</dc:creator>
  <cp:lastModifiedBy>Fisher, William</cp:lastModifiedBy>
  <cp:revision>41</cp:revision>
  <dcterms:created xsi:type="dcterms:W3CDTF">2021-02-04T23:31:11Z</dcterms:created>
  <dcterms:modified xsi:type="dcterms:W3CDTF">2025-02-06T13:38:43Z</dcterms:modified>
</cp:coreProperties>
</file>