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65" r:id="rId5"/>
    <p:sldId id="322" r:id="rId6"/>
    <p:sldId id="321" r:id="rId7"/>
    <p:sldId id="313" r:id="rId8"/>
    <p:sldId id="320" r:id="rId9"/>
    <p:sldId id="312" r:id="rId10"/>
    <p:sldId id="314" r:id="rId11"/>
  </p:sldIdLst>
  <p:sldSz cx="12188825" cy="6858000"/>
  <p:notesSz cx="6858000" cy="9144000"/>
  <p:custDataLst>
    <p:tags r:id="rId14"/>
  </p:custDataLst>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86" d="100"/>
          <a:sy n="86" d="100"/>
        </p:scale>
        <p:origin x="562" y="67"/>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9" d="100"/>
          <a:sy n="89" d="100"/>
        </p:scale>
        <p:origin x="375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5" qsCatId="simple" csTypeId="urn:microsoft.com/office/officeart/2005/8/colors/accent1_5" csCatId="accent1" phldr="1"/>
      <dgm:spPr/>
      <dgm:t>
        <a:bodyPr rtlCol="0"/>
        <a:lstStyle/>
        <a:p>
          <a:pPr rtl="0"/>
          <a:endParaRPr lang="en-US"/>
        </a:p>
      </dgm:t>
    </dgm:pt>
    <dgm:pt modelId="{FB986F71-3126-4196-BD30-74AEDC39A1CA}">
      <dgm:prSet phldrT="[Text]"/>
      <dgm:spPr/>
      <dgm:t>
        <a:bodyPr rtlCol="0"/>
        <a:lstStyle/>
        <a:p>
          <a:pPr rtl="0"/>
          <a:r>
            <a:rPr lang="de" dirty="0"/>
            <a:t>Step1: Listing</a:t>
          </a:r>
          <a:endParaRPr lang="en-US" dirty="0"/>
        </a:p>
      </dgm:t>
    </dgm:pt>
    <dgm:pt modelId="{9B3CE34A-9B3E-4D5F-94E0-DFBB94FF5A03}" type="parTrans" cxnId="{1423FC72-83C7-4510-8021-28EAEA493E68}">
      <dgm:prSet/>
      <dgm:spPr/>
      <dgm:t>
        <a:bodyPr rtlCol="0"/>
        <a:lstStyle/>
        <a:p>
          <a:pPr rtl="0"/>
          <a:endParaRPr lang="en-US"/>
        </a:p>
      </dgm:t>
    </dgm:pt>
    <dgm:pt modelId="{D0B150DF-3AA4-454C-8652-25880449C422}" type="sibTrans" cxnId="{1423FC72-83C7-4510-8021-28EAEA493E68}">
      <dgm:prSet/>
      <dgm:spPr/>
      <dgm:t>
        <a:bodyPr rtlCol="0"/>
        <a:lstStyle/>
        <a:p>
          <a:pPr rtl="0"/>
          <a:endParaRPr lang="en-US"/>
        </a:p>
      </dgm:t>
    </dgm:pt>
    <dgm:pt modelId="{AB2E8498-CC81-452F-A895-08F3845AA347}">
      <dgm:prSet phldrT="[Text]"/>
      <dgm:spPr/>
      <dgm:t>
        <a:bodyPr rtlCol="0"/>
        <a:lstStyle/>
        <a:p>
          <a:pPr rtl="0"/>
          <a:r>
            <a:rPr lang="de" dirty="0"/>
            <a:t>CocktailToken listing on DEX (at least 2):</a:t>
          </a:r>
          <a:endParaRPr lang="en-US" dirty="0"/>
        </a:p>
      </dgm:t>
    </dgm:pt>
    <dgm:pt modelId="{4C65E2C8-0CBB-4D8C-AD60-6B0105C62B84}" type="parTrans" cxnId="{2D5B3E3B-3EE5-4072-933E-27DF5400591C}">
      <dgm:prSet/>
      <dgm:spPr/>
      <dgm:t>
        <a:bodyPr rtlCol="0"/>
        <a:lstStyle/>
        <a:p>
          <a:pPr rtl="0"/>
          <a:endParaRPr lang="en-US"/>
        </a:p>
      </dgm:t>
    </dgm:pt>
    <dgm:pt modelId="{9A1F3304-AA9E-4FBC-89BA-9095C80E47C9}" type="sibTrans" cxnId="{2D5B3E3B-3EE5-4072-933E-27DF5400591C}">
      <dgm:prSet/>
      <dgm:spPr/>
      <dgm:t>
        <a:bodyPr rtlCol="0"/>
        <a:lstStyle/>
        <a:p>
          <a:pPr rtl="0"/>
          <a:endParaRPr lang="en-US"/>
        </a:p>
      </dgm:t>
    </dgm:pt>
    <dgm:pt modelId="{BF381BD4-48DC-48BF-8C18-C307CDD4D490}">
      <dgm:prSet phldrT="[Text]"/>
      <dgm:spPr/>
      <dgm:t>
        <a:bodyPr rtlCol="0"/>
        <a:lstStyle/>
        <a:p>
          <a:pPr rtl="0"/>
          <a:r>
            <a:rPr lang="de" dirty="0"/>
            <a:t>Listing on CoinGecko</a:t>
          </a:r>
          <a:endParaRPr lang="en-US" dirty="0"/>
        </a:p>
      </dgm:t>
    </dgm:pt>
    <dgm:pt modelId="{5D881325-883F-44A1-A5FB-E01856D07A5B}" type="parTrans" cxnId="{5F9EDECD-FB20-4615-B5EC-47255B2B532F}">
      <dgm:prSet/>
      <dgm:spPr/>
      <dgm:t>
        <a:bodyPr rtlCol="0"/>
        <a:lstStyle/>
        <a:p>
          <a:pPr rtl="0"/>
          <a:endParaRPr lang="en-US"/>
        </a:p>
      </dgm:t>
    </dgm:pt>
    <dgm:pt modelId="{2C645F98-BC4B-4797-BC42-0872EA7B0575}" type="sibTrans" cxnId="{5F9EDECD-FB20-4615-B5EC-47255B2B532F}">
      <dgm:prSet/>
      <dgm:spPr/>
      <dgm:t>
        <a:bodyPr rtlCol="0"/>
        <a:lstStyle/>
        <a:p>
          <a:pPr rtl="0"/>
          <a:endParaRPr lang="en-US"/>
        </a:p>
      </dgm:t>
    </dgm:pt>
    <dgm:pt modelId="{F6D27D1B-CDCB-481F-B8FA-AB31B2A119DE}">
      <dgm:prSet phldrT="[Text]"/>
      <dgm:spPr/>
      <dgm:t>
        <a:bodyPr rtlCol="0"/>
        <a:lstStyle/>
        <a:p>
          <a:pPr rtl="0"/>
          <a:r>
            <a:rPr lang="de" dirty="0"/>
            <a:t>Step2: Popularity</a:t>
          </a:r>
          <a:endParaRPr lang="en-US" dirty="0"/>
        </a:p>
      </dgm:t>
    </dgm:pt>
    <dgm:pt modelId="{8A7BF306-8E53-4B16-9E7E-A79AE3DF6BE2}" type="parTrans" cxnId="{A63D53AC-541A-4D09-9620-8B1C8D7B91DE}">
      <dgm:prSet/>
      <dgm:spPr/>
      <dgm:t>
        <a:bodyPr rtlCol="0"/>
        <a:lstStyle/>
        <a:p>
          <a:pPr rtl="0"/>
          <a:endParaRPr lang="en-US"/>
        </a:p>
      </dgm:t>
    </dgm:pt>
    <dgm:pt modelId="{7AEB6639-3258-49E8-8B1F-B4A9C61922BE}" type="sibTrans" cxnId="{A63D53AC-541A-4D09-9620-8B1C8D7B91DE}">
      <dgm:prSet/>
      <dgm:spPr/>
      <dgm:t>
        <a:bodyPr rtlCol="0"/>
        <a:lstStyle/>
        <a:p>
          <a:pPr rtl="0"/>
          <a:endParaRPr lang="en-US"/>
        </a:p>
      </dgm:t>
    </dgm:pt>
    <dgm:pt modelId="{0B00F5A8-A0EF-4111-9D86-004317B4F49E}">
      <dgm:prSet phldrT="[Text]"/>
      <dgm:spPr/>
      <dgm:t>
        <a:bodyPr rtlCol="0"/>
        <a:lstStyle/>
        <a:p>
          <a:pPr rtl="0"/>
          <a:r>
            <a:rPr lang="de" dirty="0"/>
            <a:t>Gain popularity in the nightlife (clubs, bars)</a:t>
          </a:r>
          <a:endParaRPr lang="en-US" dirty="0"/>
        </a:p>
      </dgm:t>
    </dgm:pt>
    <dgm:pt modelId="{EC916B99-8D26-4265-B7BE-BB461C68DA5C}" type="parTrans" cxnId="{86F910E7-C9D0-48E5-A3A3-C70127E96FC1}">
      <dgm:prSet/>
      <dgm:spPr/>
      <dgm:t>
        <a:bodyPr rtlCol="0"/>
        <a:lstStyle/>
        <a:p>
          <a:pPr rtl="0"/>
          <a:endParaRPr lang="en-US"/>
        </a:p>
      </dgm:t>
    </dgm:pt>
    <dgm:pt modelId="{CE48C676-980A-4BAC-A3C8-9ABC315DAE51}" type="sibTrans" cxnId="{86F910E7-C9D0-48E5-A3A3-C70127E96FC1}">
      <dgm:prSet/>
      <dgm:spPr/>
      <dgm:t>
        <a:bodyPr rtlCol="0"/>
        <a:lstStyle/>
        <a:p>
          <a:pPr rtl="0"/>
          <a:endParaRPr lang="en-US"/>
        </a:p>
      </dgm:t>
    </dgm:pt>
    <dgm:pt modelId="{58828492-5CEF-4AFE-95CB-5D7E6A18158B}">
      <dgm:prSet phldrT="[Text]"/>
      <dgm:spPr/>
      <dgm:t>
        <a:bodyPr rtlCol="0"/>
        <a:lstStyle/>
        <a:p>
          <a:pPr rtl="0"/>
          <a:r>
            <a:rPr lang="de" dirty="0"/>
            <a:t>Step3: Big Projects</a:t>
          </a:r>
          <a:endParaRPr lang="en-US" dirty="0"/>
        </a:p>
      </dgm:t>
    </dgm:pt>
    <dgm:pt modelId="{F664BA43-1B81-496F-A04E-CE4B4A525697}" type="parTrans" cxnId="{ECE9152A-59A8-4A3A-9D34-DB38A074F636}">
      <dgm:prSet/>
      <dgm:spPr/>
      <dgm:t>
        <a:bodyPr rtlCol="0"/>
        <a:lstStyle/>
        <a:p>
          <a:pPr rtl="0"/>
          <a:endParaRPr lang="en-US"/>
        </a:p>
      </dgm:t>
    </dgm:pt>
    <dgm:pt modelId="{2D386477-EC66-449A-8D41-5F8A212C3D8E}" type="sibTrans" cxnId="{ECE9152A-59A8-4A3A-9D34-DB38A074F636}">
      <dgm:prSet/>
      <dgm:spPr/>
      <dgm:t>
        <a:bodyPr rtlCol="0"/>
        <a:lstStyle/>
        <a:p>
          <a:pPr rtl="0"/>
          <a:endParaRPr lang="en-US"/>
        </a:p>
      </dgm:t>
    </dgm:pt>
    <dgm:pt modelId="{68838C34-4D02-49F8-ADD7-BFA90D87B7EA}">
      <dgm:prSet phldrT="[Text]"/>
      <dgm:spPr/>
      <dgm:t>
        <a:bodyPr rtlCol="0"/>
        <a:lstStyle/>
        <a:p>
          <a:pPr rtl="0"/>
          <a:r>
            <a:rPr lang="de" dirty="0"/>
            <a:t>CryptoCocktailParty (reward token for recipes, feedbacks, lotteries)</a:t>
          </a:r>
          <a:endParaRPr lang="en-US" dirty="0"/>
        </a:p>
      </dgm:t>
    </dgm:pt>
    <dgm:pt modelId="{F2AD00AD-6A23-4C89-A107-68EF5D1F0B94}" type="parTrans" cxnId="{4143D757-8617-4C89-8322-E3B29A1874AF}">
      <dgm:prSet/>
      <dgm:spPr/>
      <dgm:t>
        <a:bodyPr rtlCol="0"/>
        <a:lstStyle/>
        <a:p>
          <a:pPr rtl="0"/>
          <a:endParaRPr lang="en-US"/>
        </a:p>
      </dgm:t>
    </dgm:pt>
    <dgm:pt modelId="{FFC4FCE7-6F2F-4F91-A74A-7C4C32A81657}" type="sibTrans" cxnId="{4143D757-8617-4C89-8322-E3B29A1874AF}">
      <dgm:prSet/>
      <dgm:spPr/>
      <dgm:t>
        <a:bodyPr rtlCol="0"/>
        <a:lstStyle/>
        <a:p>
          <a:pPr rtl="0"/>
          <a:endParaRPr lang="en-US"/>
        </a:p>
      </dgm:t>
    </dgm:pt>
    <dgm:pt modelId="{6E7DBE00-7E5B-46F8-BBA0-CF0079A58E82}">
      <dgm:prSet phldrT="[Text]"/>
      <dgm:spPr/>
      <dgm:t>
        <a:bodyPr rtlCol="0"/>
        <a:lstStyle/>
        <a:p>
          <a:pPr rtl="0"/>
          <a:r>
            <a:rPr lang="de" dirty="0"/>
            <a:t>CryGIA NFT Marketplace (exchange token for discount)</a:t>
          </a:r>
          <a:endParaRPr lang="en-US" dirty="0"/>
        </a:p>
      </dgm:t>
    </dgm:pt>
    <dgm:pt modelId="{6FAC7821-43C2-4A12-9638-E9B1BDE7C8D8}" type="parTrans" cxnId="{3D080EE7-BDF0-495B-A4FB-103A296CD73B}">
      <dgm:prSet/>
      <dgm:spPr/>
      <dgm:t>
        <a:bodyPr rtlCol="0"/>
        <a:lstStyle/>
        <a:p>
          <a:pPr rtl="0"/>
          <a:endParaRPr lang="en-US"/>
        </a:p>
      </dgm:t>
    </dgm:pt>
    <dgm:pt modelId="{65147ED7-18A4-49A5-9AEE-066FB0363316}" type="sibTrans" cxnId="{3D080EE7-BDF0-495B-A4FB-103A296CD73B}">
      <dgm:prSet/>
      <dgm:spPr/>
      <dgm:t>
        <a:bodyPr rtlCol="0"/>
        <a:lstStyle/>
        <a:p>
          <a:pPr rtl="0"/>
          <a:endParaRPr lang="en-US"/>
        </a:p>
      </dgm:t>
    </dgm:pt>
    <dgm:pt modelId="{C953E792-C10F-4BA7-A877-E26F2AB01848}">
      <dgm:prSet phldrT="[Text]"/>
      <dgm:spPr/>
      <dgm:t>
        <a:bodyPr rtlCol="0"/>
        <a:lstStyle/>
        <a:p>
          <a:pPr rtl="0"/>
          <a:r>
            <a:rPr lang="en-US" dirty="0" err="1"/>
            <a:t>ByBit</a:t>
          </a:r>
          <a:endParaRPr lang="en-US" dirty="0"/>
        </a:p>
      </dgm:t>
    </dgm:pt>
    <dgm:pt modelId="{88811424-4895-4F6B-AB5C-B16DD983AAC5}" type="parTrans" cxnId="{BD6D97DF-7EB6-4114-84EF-A29ED42AA52E}">
      <dgm:prSet/>
      <dgm:spPr/>
      <dgm:t>
        <a:bodyPr/>
        <a:lstStyle/>
        <a:p>
          <a:endParaRPr lang="de-DE"/>
        </a:p>
      </dgm:t>
    </dgm:pt>
    <dgm:pt modelId="{5FC30B0A-21B9-4D56-B0BB-EEFD3248FADB}" type="sibTrans" cxnId="{BD6D97DF-7EB6-4114-84EF-A29ED42AA52E}">
      <dgm:prSet/>
      <dgm:spPr/>
      <dgm:t>
        <a:bodyPr/>
        <a:lstStyle/>
        <a:p>
          <a:endParaRPr lang="de-DE"/>
        </a:p>
      </dgm:t>
    </dgm:pt>
    <dgm:pt modelId="{AC68A5D2-1A1C-471A-80F5-A05DB3598530}">
      <dgm:prSet phldrT="[Text]"/>
      <dgm:spPr/>
      <dgm:t>
        <a:bodyPr rtlCol="0"/>
        <a:lstStyle/>
        <a:p>
          <a:pPr rtl="0"/>
          <a:r>
            <a:rPr lang="en-US" dirty="0" err="1"/>
            <a:t>PancakeSwap</a:t>
          </a:r>
          <a:endParaRPr lang="en-US" dirty="0"/>
        </a:p>
      </dgm:t>
    </dgm:pt>
    <dgm:pt modelId="{AD0A8ECE-DD19-4547-A7D2-5E4F049B76BD}" type="parTrans" cxnId="{465ED2CA-B02E-4C72-8DC2-807A8F6C2424}">
      <dgm:prSet/>
      <dgm:spPr/>
      <dgm:t>
        <a:bodyPr/>
        <a:lstStyle/>
        <a:p>
          <a:endParaRPr lang="de-DE"/>
        </a:p>
      </dgm:t>
    </dgm:pt>
    <dgm:pt modelId="{F8D3175F-0504-4E51-B2A3-913BFD8FC182}" type="sibTrans" cxnId="{465ED2CA-B02E-4C72-8DC2-807A8F6C2424}">
      <dgm:prSet/>
      <dgm:spPr/>
      <dgm:t>
        <a:bodyPr/>
        <a:lstStyle/>
        <a:p>
          <a:endParaRPr lang="de-DE"/>
        </a:p>
      </dgm:t>
    </dgm:pt>
    <dgm:pt modelId="{835741C1-8B90-491A-9BEC-617211E383DA}">
      <dgm:prSet phldrT="[Text]"/>
      <dgm:spPr/>
      <dgm:t>
        <a:bodyPr rtlCol="0"/>
        <a:lstStyle/>
        <a:p>
          <a:pPr rtl="0"/>
          <a:endParaRPr lang="en-US" dirty="0"/>
        </a:p>
      </dgm:t>
    </dgm:pt>
    <dgm:pt modelId="{73ECF396-6177-4A49-9B65-8E6EB1F31D8B}" type="parTrans" cxnId="{495D7C0B-3B58-4E59-A360-6326398A6C74}">
      <dgm:prSet/>
      <dgm:spPr/>
      <dgm:t>
        <a:bodyPr/>
        <a:lstStyle/>
        <a:p>
          <a:endParaRPr lang="de-DE"/>
        </a:p>
      </dgm:t>
    </dgm:pt>
    <dgm:pt modelId="{673E954F-F05D-4DBC-8F64-5A9025B54F53}" type="sibTrans" cxnId="{495D7C0B-3B58-4E59-A360-6326398A6C74}">
      <dgm:prSet/>
      <dgm:spPr/>
      <dgm:t>
        <a:bodyPr/>
        <a:lstStyle/>
        <a:p>
          <a:endParaRPr lang="de-DE"/>
        </a:p>
      </dgm:t>
    </dgm:pt>
    <dgm:pt modelId="{54164413-EE3F-4316-96B6-60178A8FA662}">
      <dgm:prSet phldrT="[Text]"/>
      <dgm:spPr/>
      <dgm:t>
        <a:bodyPr rtlCol="0"/>
        <a:lstStyle/>
        <a:p>
          <a:pPr rtl="0"/>
          <a:endParaRPr lang="en-US" dirty="0"/>
        </a:p>
      </dgm:t>
    </dgm:pt>
    <dgm:pt modelId="{FB416572-B975-4017-97C7-42E321A6FAD4}" type="parTrans" cxnId="{D4E92971-A87A-4FE8-9767-09017A981BAB}">
      <dgm:prSet/>
      <dgm:spPr/>
      <dgm:t>
        <a:bodyPr/>
        <a:lstStyle/>
        <a:p>
          <a:endParaRPr lang="de-DE"/>
        </a:p>
      </dgm:t>
    </dgm:pt>
    <dgm:pt modelId="{F5D5786A-8DF8-46F1-BBF9-EA076F7981D2}" type="sibTrans" cxnId="{D4E92971-A87A-4FE8-9767-09017A981BAB}">
      <dgm:prSet/>
      <dgm:spPr/>
      <dgm:t>
        <a:bodyPr/>
        <a:lstStyle/>
        <a:p>
          <a:endParaRPr lang="de-DE"/>
        </a:p>
      </dgm:t>
    </dgm:pt>
    <dgm:pt modelId="{47F2993D-43FC-4A73-9026-7AA5B746B6E1}">
      <dgm:prSet phldrT="[Text]"/>
      <dgm:spPr/>
      <dgm:t>
        <a:bodyPr rtlCol="0"/>
        <a:lstStyle/>
        <a:p>
          <a:pPr rtl="0"/>
          <a:r>
            <a:rPr lang="en-US" dirty="0"/>
            <a:t>Gain popularity in fancy restaurants (maybe even as reward for the bartenders)</a:t>
          </a:r>
        </a:p>
      </dgm:t>
    </dgm:pt>
    <dgm:pt modelId="{7DC37839-A200-4CE2-ABD8-EC9BEADA2E28}" type="parTrans" cxnId="{83D6E5F2-7600-4B86-8DE4-7BE77E57351B}">
      <dgm:prSet/>
      <dgm:spPr/>
      <dgm:t>
        <a:bodyPr/>
        <a:lstStyle/>
        <a:p>
          <a:endParaRPr lang="de-DE"/>
        </a:p>
      </dgm:t>
    </dgm:pt>
    <dgm:pt modelId="{C25E38BE-9279-4AC6-9C3A-912D379C8FA4}" type="sibTrans" cxnId="{83D6E5F2-7600-4B86-8DE4-7BE77E57351B}">
      <dgm:prSet/>
      <dgm:spPr/>
      <dgm:t>
        <a:bodyPr/>
        <a:lstStyle/>
        <a:p>
          <a:endParaRPr lang="de-DE"/>
        </a:p>
      </dgm:t>
    </dgm:pt>
    <dgm:pt modelId="{E0B3C79C-9E47-4BB5-B378-C63614CDFB5A}">
      <dgm:prSet phldrT="[Text]"/>
      <dgm:spPr/>
      <dgm:t>
        <a:bodyPr rtlCol="0"/>
        <a:lstStyle/>
        <a:p>
          <a:pPr rtl="0"/>
          <a:endParaRPr lang="en-US" dirty="0"/>
        </a:p>
      </dgm:t>
    </dgm:pt>
    <dgm:pt modelId="{12DF72D8-2309-4B6E-95A6-9E728AA551EB}" type="parTrans" cxnId="{24122D77-086C-4635-A7AF-46B423163FD2}">
      <dgm:prSet/>
      <dgm:spPr/>
      <dgm:t>
        <a:bodyPr/>
        <a:lstStyle/>
        <a:p>
          <a:endParaRPr lang="de-DE"/>
        </a:p>
      </dgm:t>
    </dgm:pt>
    <dgm:pt modelId="{74CC7DAC-28DA-4F68-927C-34CABAE05499}" type="sibTrans" cxnId="{24122D77-086C-4635-A7AF-46B423163FD2}">
      <dgm:prSet/>
      <dgm:spPr/>
      <dgm:t>
        <a:bodyPr/>
        <a:lstStyle/>
        <a:p>
          <a:endParaRPr lang="de-DE"/>
        </a:p>
      </dgm:t>
    </dgm:pt>
    <dgm:pt modelId="{AF37AD86-BABA-435C-BA0A-5A757080E7BD}">
      <dgm:prSet phldrT="[Text]"/>
      <dgm:spPr/>
      <dgm:t>
        <a:bodyPr rtlCol="0"/>
        <a:lstStyle/>
        <a:p>
          <a:pPr rtl="0"/>
          <a:endParaRPr lang="en-US" dirty="0"/>
        </a:p>
      </dgm:t>
    </dgm:pt>
    <dgm:pt modelId="{73AD3B80-0FDF-4E0E-9488-B64BBBBE46A2}" type="parTrans" cxnId="{46BA4D84-C4BB-40FF-ADA2-7C98A659DB25}">
      <dgm:prSet/>
      <dgm:spPr/>
      <dgm:t>
        <a:bodyPr/>
        <a:lstStyle/>
        <a:p>
          <a:endParaRPr lang="de-DE"/>
        </a:p>
      </dgm:t>
    </dgm:pt>
    <dgm:pt modelId="{EA200617-8FDF-4339-9A8C-9C73DA576A21}" type="sibTrans" cxnId="{46BA4D84-C4BB-40FF-ADA2-7C98A659DB25}">
      <dgm:prSet/>
      <dgm:spPr/>
      <dgm:t>
        <a:bodyPr/>
        <a:lstStyle/>
        <a:p>
          <a:endParaRPr lang="de-DE"/>
        </a:p>
      </dgm:t>
    </dgm:pt>
    <dgm:pt modelId="{3960CFF8-4383-4382-8D6D-F2A00F508E8D}" type="pres">
      <dgm:prSet presAssocID="{0E9DE493-19D7-4EC9-97C9-5F26233F1106}" presName="Name0" presStyleCnt="0">
        <dgm:presLayoutVars>
          <dgm:dir/>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custLinFactNeighborX="-217" custLinFactNeighborY="-1455">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custScaleX="143248">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custScaleX="154075">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C3375609-6142-4C5D-BFAC-A4629560B91E}" type="presOf" srcId="{54164413-EE3F-4316-96B6-60178A8FA662}" destId="{96015622-8A46-45CF-A72A-2856B699B374}" srcOrd="0" destOrd="3" presId="urn:microsoft.com/office/officeart/2005/8/layout/hProcess4"/>
    <dgm:cxn modelId="{495D7C0B-3B58-4E59-A360-6326398A6C74}" srcId="{58828492-5CEF-4AFE-95CB-5D7E6A18158B}" destId="{835741C1-8B90-491A-9BEC-617211E383DA}" srcOrd="1" destOrd="0" parTransId="{73ECF396-6177-4A49-9B65-8E6EB1F31D8B}" sibTransId="{673E954F-F05D-4DBC-8F64-5A9025B54F53}"/>
    <dgm:cxn modelId="{0731A115-58A3-481B-8A1D-4C0F1D56F785}" type="presOf" srcId="{FB986F71-3126-4196-BD30-74AEDC39A1CA}" destId="{E18C6CF4-EDEB-4539-A36D-E0355B626199}"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300E722A-937B-4681-BF9C-7933B3C6956A}" type="presOf" srcId="{F6D27D1B-CDCB-481F-B8FA-AB31B2A119DE}" destId="{029D1FDE-4DD7-4FA5-8C70-0C747477B66C}" srcOrd="0" destOrd="0" presId="urn:microsoft.com/office/officeart/2005/8/layout/hProcess4"/>
    <dgm:cxn modelId="{2D5B3E3B-3EE5-4072-933E-27DF5400591C}" srcId="{FB986F71-3126-4196-BD30-74AEDC39A1CA}" destId="{AB2E8498-CC81-452F-A895-08F3845AA347}" srcOrd="0" destOrd="0" parTransId="{4C65E2C8-0CBB-4D8C-AD60-6B0105C62B84}" sibTransId="{9A1F3304-AA9E-4FBC-89BA-9095C80E47C9}"/>
    <dgm:cxn modelId="{8230E63D-7E6D-4E91-B44A-DF12EA2F9D49}" type="presOf" srcId="{C953E792-C10F-4BA7-A877-E26F2AB01848}" destId="{BFE859F2-A9E8-4F95-9161-8EC68F2D30C4}" srcOrd="1" destOrd="1" presId="urn:microsoft.com/office/officeart/2005/8/layout/hProcess4"/>
    <dgm:cxn modelId="{2CD4915C-3685-48A8-812F-9242E153D151}" type="presOf" srcId="{E0B3C79C-9E47-4BB5-B378-C63614CDFB5A}" destId="{E83793B4-2C5C-4D90-82FA-E5EE4745664D}" srcOrd="0" destOrd="2" presId="urn:microsoft.com/office/officeart/2005/8/layout/hProcess4"/>
    <dgm:cxn modelId="{ED62AF41-87EC-408F-A5A4-9A5EAEC331F0}" type="presOf" srcId="{54164413-EE3F-4316-96B6-60178A8FA662}" destId="{BFE859F2-A9E8-4F95-9161-8EC68F2D30C4}" srcOrd="1" destOrd="3" presId="urn:microsoft.com/office/officeart/2005/8/layout/hProcess4"/>
    <dgm:cxn modelId="{6A396F62-A52B-4595-BA95-9D2DAD41B67E}" type="presOf" srcId="{C953E792-C10F-4BA7-A877-E26F2AB01848}" destId="{96015622-8A46-45CF-A72A-2856B699B374}" srcOrd="0" destOrd="1" presId="urn:microsoft.com/office/officeart/2005/8/layout/hProcess4"/>
    <dgm:cxn modelId="{1BE66046-E00C-4ECF-A4C7-64A3E9346530}" type="presOf" srcId="{68838C34-4D02-49F8-ADD7-BFA90D87B7EA}" destId="{69C28D3B-E083-42DF-9EA0-916CA12125A9}" srcOrd="0" destOrd="0" presId="urn:microsoft.com/office/officeart/2005/8/layout/hProcess4"/>
    <dgm:cxn modelId="{A106624A-0005-41D4-B64A-901644325FEA}" type="presOf" srcId="{6E7DBE00-7E5B-46F8-BBA0-CF0079A58E82}" destId="{843715D2-C2C2-41EB-BDA3-21230FBA46DB}" srcOrd="1" destOrd="2" presId="urn:microsoft.com/office/officeart/2005/8/layout/hProcess4"/>
    <dgm:cxn modelId="{D4E92971-A87A-4FE8-9767-09017A981BAB}" srcId="{AB2E8498-CC81-452F-A895-08F3845AA347}" destId="{54164413-EE3F-4316-96B6-60178A8FA662}" srcOrd="2" destOrd="0" parTransId="{FB416572-B975-4017-97C7-42E321A6FAD4}" sibTransId="{F5D5786A-8DF8-46F1-BBF9-EA076F7981D2}"/>
    <dgm:cxn modelId="{1423FC72-83C7-4510-8021-28EAEA493E68}" srcId="{0E9DE493-19D7-4EC9-97C9-5F26233F1106}" destId="{FB986F71-3126-4196-BD30-74AEDC39A1CA}" srcOrd="0" destOrd="0" parTransId="{9B3CE34A-9B3E-4D5F-94E0-DFBB94FF5A03}" sibTransId="{D0B150DF-3AA4-454C-8652-25880449C422}"/>
    <dgm:cxn modelId="{24122D77-086C-4635-A7AF-46B423163FD2}" srcId="{F6D27D1B-CDCB-481F-B8FA-AB31B2A119DE}" destId="{E0B3C79C-9E47-4BB5-B378-C63614CDFB5A}" srcOrd="2" destOrd="0" parTransId="{12DF72D8-2309-4B6E-95A6-9E728AA551EB}" sibTransId="{74CC7DAC-28DA-4F68-927C-34CABAE05499}"/>
    <dgm:cxn modelId="{4143D757-8617-4C89-8322-E3B29A1874AF}" srcId="{58828492-5CEF-4AFE-95CB-5D7E6A18158B}" destId="{68838C34-4D02-49F8-ADD7-BFA90D87B7EA}" srcOrd="0" destOrd="0" parTransId="{F2AD00AD-6A23-4C89-A107-68EF5D1F0B94}" sibTransId="{FFC4FCE7-6F2F-4F91-A74A-7C4C32A81657}"/>
    <dgm:cxn modelId="{0E0D8658-F611-46B0-A015-CBB5321FE523}" type="presOf" srcId="{E0B3C79C-9E47-4BB5-B378-C63614CDFB5A}" destId="{67FFE978-6FBE-4424-80BE-B9E4B4DD0695}" srcOrd="1" destOrd="2" presId="urn:microsoft.com/office/officeart/2005/8/layout/hProcess4"/>
    <dgm:cxn modelId="{46BA4D84-C4BB-40FF-ADA2-7C98A659DB25}" srcId="{F6D27D1B-CDCB-481F-B8FA-AB31B2A119DE}" destId="{AF37AD86-BABA-435C-BA0A-5A757080E7BD}" srcOrd="0" destOrd="0" parTransId="{73AD3B80-0FDF-4E0E-9488-B64BBBBE46A2}" sibTransId="{EA200617-8FDF-4339-9A8C-9C73DA576A21}"/>
    <dgm:cxn modelId="{E9730C94-0A42-4F8E-B45A-02CE25449719}" type="presOf" srcId="{AB2E8498-CC81-452F-A895-08F3845AA347}" destId="{BFE859F2-A9E8-4F95-9161-8EC68F2D30C4}" srcOrd="1" destOrd="0" presId="urn:microsoft.com/office/officeart/2005/8/layout/hProcess4"/>
    <dgm:cxn modelId="{878AE697-35FC-403D-92A3-0B92F7B7EB7A}" type="presOf" srcId="{0B00F5A8-A0EF-4111-9D86-004317B4F49E}" destId="{E83793B4-2C5C-4D90-82FA-E5EE4745664D}" srcOrd="0" destOrd="1" presId="urn:microsoft.com/office/officeart/2005/8/layout/hProcess4"/>
    <dgm:cxn modelId="{A7F6EA97-F13B-4D5E-AA0D-D148CD245EDA}" type="presOf" srcId="{835741C1-8B90-491A-9BEC-617211E383DA}" destId="{69C28D3B-E083-42DF-9EA0-916CA12125A9}" srcOrd="0" destOrd="1" presId="urn:microsoft.com/office/officeart/2005/8/layout/hProcess4"/>
    <dgm:cxn modelId="{E547539B-A059-43C8-A211-13B2A8ED28EB}" type="presOf" srcId="{47F2993D-43FC-4A73-9026-7AA5B746B6E1}" destId="{67FFE978-6FBE-4424-80BE-B9E4B4DD0695}" srcOrd="1" destOrd="3" presId="urn:microsoft.com/office/officeart/2005/8/layout/hProcess4"/>
    <dgm:cxn modelId="{3B2CD89C-CF67-43E3-9293-C53C72995678}" type="presOf" srcId="{BF381BD4-48DC-48BF-8C18-C307CDD4D490}" destId="{96015622-8A46-45CF-A72A-2856B699B374}" srcOrd="0" destOrd="4" presId="urn:microsoft.com/office/officeart/2005/8/layout/hProcess4"/>
    <dgm:cxn modelId="{7DC5E3A2-87AE-4760-B055-E8617B1E74CE}" type="presOf" srcId="{835741C1-8B90-491A-9BEC-617211E383DA}" destId="{843715D2-C2C2-41EB-BDA3-21230FBA46DB}" srcOrd="1" destOrd="1" presId="urn:microsoft.com/office/officeart/2005/8/layout/hProcess4"/>
    <dgm:cxn modelId="{77B31AA5-681E-45F4-B179-6BD04532316B}" type="presOf" srcId="{47F2993D-43FC-4A73-9026-7AA5B746B6E1}" destId="{E83793B4-2C5C-4D90-82FA-E5EE4745664D}" srcOrd="0" destOrd="3" presId="urn:microsoft.com/office/officeart/2005/8/layout/hProcess4"/>
    <dgm:cxn modelId="{004946A5-CBD1-4C7F-A823-A85DAC245DF7}" type="presOf" srcId="{6E7DBE00-7E5B-46F8-BBA0-CF0079A58E82}" destId="{69C28D3B-E083-42DF-9EA0-916CA12125A9}" srcOrd="0" destOrd="2" presId="urn:microsoft.com/office/officeart/2005/8/layout/hProcess4"/>
    <dgm:cxn modelId="{0DE04CA7-8D0A-42E1-B07A-0D64581626CA}" type="presOf" srcId="{7AEB6639-3258-49E8-8B1F-B4A9C61922BE}" destId="{DC2A0ADB-DCE3-4BF4-9952-0394865777AC}" srcOrd="0" destOrd="0" presId="urn:microsoft.com/office/officeart/2005/8/layout/hProcess4"/>
    <dgm:cxn modelId="{E113FEAA-1F7F-443C-BD88-38A807CEBD28}" type="presOf" srcId="{0B00F5A8-A0EF-4111-9D86-004317B4F49E}" destId="{67FFE978-6FBE-4424-80BE-B9E4B4DD0695}" srcOrd="1" destOrd="1"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DC0556BF-DB8E-4C8C-A27B-FEA575AE48F1}" type="presOf" srcId="{68838C34-4D02-49F8-ADD7-BFA90D87B7EA}" destId="{843715D2-C2C2-41EB-BDA3-21230FBA46DB}" srcOrd="1" destOrd="0" presId="urn:microsoft.com/office/officeart/2005/8/layout/hProcess4"/>
    <dgm:cxn modelId="{465ED2CA-B02E-4C72-8DC2-807A8F6C2424}" srcId="{AB2E8498-CC81-452F-A895-08F3845AA347}" destId="{AC68A5D2-1A1C-471A-80F5-A05DB3598530}" srcOrd="1" destOrd="0" parTransId="{AD0A8ECE-DD19-4547-A7D2-5E4F049B76BD}" sibTransId="{F8D3175F-0504-4E51-B2A3-913BFD8FC182}"/>
    <dgm:cxn modelId="{5F9EDECD-FB20-4615-B5EC-47255B2B532F}" srcId="{FB986F71-3126-4196-BD30-74AEDC39A1CA}" destId="{BF381BD4-48DC-48BF-8C18-C307CDD4D490}" srcOrd="1" destOrd="0" parTransId="{5D881325-883F-44A1-A5FB-E01856D07A5B}" sibTransId="{2C645F98-BC4B-4797-BC42-0872EA7B0575}"/>
    <dgm:cxn modelId="{133D51D3-6D70-42AB-8C8B-C2A2D246AF55}" type="presOf" srcId="{AF37AD86-BABA-435C-BA0A-5A757080E7BD}" destId="{E83793B4-2C5C-4D90-82FA-E5EE4745664D}" srcOrd="0" destOrd="0" presId="urn:microsoft.com/office/officeart/2005/8/layout/hProcess4"/>
    <dgm:cxn modelId="{792CF8D9-766B-49FE-B851-31297691E0C7}" type="presOf" srcId="{AB2E8498-CC81-452F-A895-08F3845AA347}" destId="{96015622-8A46-45CF-A72A-2856B699B374}" srcOrd="0" destOrd="0" presId="urn:microsoft.com/office/officeart/2005/8/layout/hProcess4"/>
    <dgm:cxn modelId="{56878CDA-253E-4C45-8745-6F7C37074EAE}" type="presOf" srcId="{58828492-5CEF-4AFE-95CB-5D7E6A18158B}" destId="{047F5837-10E2-4FFC-A492-DB8A19EF48CA}" srcOrd="0" destOrd="0" presId="urn:microsoft.com/office/officeart/2005/8/layout/hProcess4"/>
    <dgm:cxn modelId="{40E652DE-E4D7-4B86-BA73-541D3EAFFD1D}" type="presOf" srcId="{AF37AD86-BABA-435C-BA0A-5A757080E7BD}" destId="{67FFE978-6FBE-4424-80BE-B9E4B4DD0695}" srcOrd="1" destOrd="0" presId="urn:microsoft.com/office/officeart/2005/8/layout/hProcess4"/>
    <dgm:cxn modelId="{BD6D97DF-7EB6-4114-84EF-A29ED42AA52E}" srcId="{AB2E8498-CC81-452F-A895-08F3845AA347}" destId="{C953E792-C10F-4BA7-A877-E26F2AB01848}" srcOrd="0" destOrd="0" parTransId="{88811424-4895-4F6B-AB5C-B16DD983AAC5}" sibTransId="{5FC30B0A-21B9-4D56-B0BB-EEFD3248FADB}"/>
    <dgm:cxn modelId="{A7F474E4-9E10-4402-A7A3-75156512EE87}" type="presOf" srcId="{AC68A5D2-1A1C-471A-80F5-A05DB3598530}" destId="{96015622-8A46-45CF-A72A-2856B699B374}" srcOrd="0" destOrd="2" presId="urn:microsoft.com/office/officeart/2005/8/layout/hProcess4"/>
    <dgm:cxn modelId="{C875BEE4-598B-4FE7-9AAC-474318887EB0}" type="presOf" srcId="{D0B150DF-3AA4-454C-8652-25880449C422}" destId="{6A63D16E-EEE6-4267-97EA-5AD7D2BC4E84}" srcOrd="0" destOrd="0" presId="urn:microsoft.com/office/officeart/2005/8/layout/hProcess4"/>
    <dgm:cxn modelId="{3D080EE7-BDF0-495B-A4FB-103A296CD73B}" srcId="{58828492-5CEF-4AFE-95CB-5D7E6A18158B}" destId="{6E7DBE00-7E5B-46F8-BBA0-CF0079A58E82}" srcOrd="2" destOrd="0" parTransId="{6FAC7821-43C2-4A12-9638-E9B1BDE7C8D8}" sibTransId="{65147ED7-18A4-49A5-9AEE-066FB0363316}"/>
    <dgm:cxn modelId="{86F910E7-C9D0-48E5-A3A3-C70127E96FC1}" srcId="{F6D27D1B-CDCB-481F-B8FA-AB31B2A119DE}" destId="{0B00F5A8-A0EF-4111-9D86-004317B4F49E}" srcOrd="1" destOrd="0" parTransId="{EC916B99-8D26-4265-B7BE-BB461C68DA5C}" sibTransId="{CE48C676-980A-4BAC-A3C8-9ABC315DAE51}"/>
    <dgm:cxn modelId="{0C99A0E7-7B5A-462A-BC31-41CB3B1D1005}" type="presOf" srcId="{0E9DE493-19D7-4EC9-97C9-5F26233F1106}" destId="{3960CFF8-4383-4382-8D6D-F2A00F508E8D}" srcOrd="0" destOrd="0" presId="urn:microsoft.com/office/officeart/2005/8/layout/hProcess4"/>
    <dgm:cxn modelId="{A6904FE9-B4CF-49FA-A8A1-F7C2BA80640E}" type="presOf" srcId="{AC68A5D2-1A1C-471A-80F5-A05DB3598530}" destId="{BFE859F2-A9E8-4F95-9161-8EC68F2D30C4}" srcOrd="1" destOrd="2" presId="urn:microsoft.com/office/officeart/2005/8/layout/hProcess4"/>
    <dgm:cxn modelId="{0C68F2E9-D20E-4DD0-B6CB-F7DB9484C868}" type="presOf" srcId="{BF381BD4-48DC-48BF-8C18-C307CDD4D490}" destId="{BFE859F2-A9E8-4F95-9161-8EC68F2D30C4}" srcOrd="1" destOrd="4" presId="urn:microsoft.com/office/officeart/2005/8/layout/hProcess4"/>
    <dgm:cxn modelId="{83D6E5F2-7600-4B86-8DE4-7BE77E57351B}" srcId="{F6D27D1B-CDCB-481F-B8FA-AB31B2A119DE}" destId="{47F2993D-43FC-4A73-9026-7AA5B746B6E1}" srcOrd="3" destOrd="0" parTransId="{7DC37839-A200-4CE2-ABD8-EC9BEADA2E28}" sibTransId="{C25E38BE-9279-4AC6-9C3A-912D379C8FA4}"/>
    <dgm:cxn modelId="{7BE7AED0-385C-460E-A868-06962FF7BF4D}" type="presParOf" srcId="{3960CFF8-4383-4382-8D6D-F2A00F508E8D}" destId="{366CFF54-5C8F-47F9-BFD8-D9AF3EADDA3E}" srcOrd="0" destOrd="0" presId="urn:microsoft.com/office/officeart/2005/8/layout/hProcess4"/>
    <dgm:cxn modelId="{7C708C67-6B57-4F62-BFC8-44484A4BB8C4}" type="presParOf" srcId="{3960CFF8-4383-4382-8D6D-F2A00F508E8D}" destId="{13688FBD-4079-41FE-A6A2-B5B0F293E6BF}" srcOrd="1" destOrd="0" presId="urn:microsoft.com/office/officeart/2005/8/layout/hProcess4"/>
    <dgm:cxn modelId="{697CCE2B-9683-4DC0-A208-89C15D73093F}" type="presParOf" srcId="{3960CFF8-4383-4382-8D6D-F2A00F508E8D}" destId="{224851B6-C14D-49DE-883B-A13003DA4601}" srcOrd="2" destOrd="0" presId="urn:microsoft.com/office/officeart/2005/8/layout/hProcess4"/>
    <dgm:cxn modelId="{FB980B6C-7B77-4691-82C5-788FE8D96E48}" type="presParOf" srcId="{224851B6-C14D-49DE-883B-A13003DA4601}" destId="{1439717B-283C-48FF-AF62-1990F52B6512}" srcOrd="0" destOrd="0" presId="urn:microsoft.com/office/officeart/2005/8/layout/hProcess4"/>
    <dgm:cxn modelId="{77B1C0E7-D435-456C-A00F-39975DCDAA0B}" type="presParOf" srcId="{1439717B-283C-48FF-AF62-1990F52B6512}" destId="{BCCE6711-D1D8-4B2C-917E-41AB5A6114A8}" srcOrd="0" destOrd="0" presId="urn:microsoft.com/office/officeart/2005/8/layout/hProcess4"/>
    <dgm:cxn modelId="{983A13E1-DBFA-4048-8932-72A07B33F957}" type="presParOf" srcId="{1439717B-283C-48FF-AF62-1990F52B6512}" destId="{96015622-8A46-45CF-A72A-2856B699B374}" srcOrd="1" destOrd="0" presId="urn:microsoft.com/office/officeart/2005/8/layout/hProcess4"/>
    <dgm:cxn modelId="{9E4D9DC2-5878-4DF4-8197-C19BA06D0937}" type="presParOf" srcId="{1439717B-283C-48FF-AF62-1990F52B6512}" destId="{BFE859F2-A9E8-4F95-9161-8EC68F2D30C4}" srcOrd="2" destOrd="0" presId="urn:microsoft.com/office/officeart/2005/8/layout/hProcess4"/>
    <dgm:cxn modelId="{5175F6D1-9CB0-4593-BAC3-692D80EF050C}" type="presParOf" srcId="{1439717B-283C-48FF-AF62-1990F52B6512}" destId="{E18C6CF4-EDEB-4539-A36D-E0355B626199}" srcOrd="3" destOrd="0" presId="urn:microsoft.com/office/officeart/2005/8/layout/hProcess4"/>
    <dgm:cxn modelId="{43BDCF09-31AC-43B0-805E-DD1025F260DD}" type="presParOf" srcId="{1439717B-283C-48FF-AF62-1990F52B6512}" destId="{D9FCD5E9-9E94-4534-BAB4-3DB8EB44E7D0}" srcOrd="4" destOrd="0" presId="urn:microsoft.com/office/officeart/2005/8/layout/hProcess4"/>
    <dgm:cxn modelId="{6A5928FD-0A79-4F7E-879C-5F088F4602E9}" type="presParOf" srcId="{224851B6-C14D-49DE-883B-A13003DA4601}" destId="{6A63D16E-EEE6-4267-97EA-5AD7D2BC4E84}" srcOrd="1" destOrd="0" presId="urn:microsoft.com/office/officeart/2005/8/layout/hProcess4"/>
    <dgm:cxn modelId="{1C0B2966-A4D5-49CC-B7F2-A121C5C9817C}" type="presParOf" srcId="{224851B6-C14D-49DE-883B-A13003DA4601}" destId="{59BAED1E-A4FE-4FA3-8716-57917AF47F38}" srcOrd="2" destOrd="0" presId="urn:microsoft.com/office/officeart/2005/8/layout/hProcess4"/>
    <dgm:cxn modelId="{FE2DC098-A539-4BB8-8D74-C108718A6D23}" type="presParOf" srcId="{59BAED1E-A4FE-4FA3-8716-57917AF47F38}" destId="{5C833856-7FAF-4B27-932C-67C7D08339F2}" srcOrd="0" destOrd="0" presId="urn:microsoft.com/office/officeart/2005/8/layout/hProcess4"/>
    <dgm:cxn modelId="{16AAA183-E1A3-4ECF-997A-81333DC4EFCA}" type="presParOf" srcId="{59BAED1E-A4FE-4FA3-8716-57917AF47F38}" destId="{E83793B4-2C5C-4D90-82FA-E5EE4745664D}" srcOrd="1" destOrd="0" presId="urn:microsoft.com/office/officeart/2005/8/layout/hProcess4"/>
    <dgm:cxn modelId="{A310F834-0A95-4F4E-9CFF-8ED098D6F853}" type="presParOf" srcId="{59BAED1E-A4FE-4FA3-8716-57917AF47F38}" destId="{67FFE978-6FBE-4424-80BE-B9E4B4DD0695}" srcOrd="2" destOrd="0" presId="urn:microsoft.com/office/officeart/2005/8/layout/hProcess4"/>
    <dgm:cxn modelId="{FC3C9877-F1AB-4630-B09D-E2422D71C1B2}" type="presParOf" srcId="{59BAED1E-A4FE-4FA3-8716-57917AF47F38}" destId="{029D1FDE-4DD7-4FA5-8C70-0C747477B66C}" srcOrd="3" destOrd="0" presId="urn:microsoft.com/office/officeart/2005/8/layout/hProcess4"/>
    <dgm:cxn modelId="{0C23CC14-2827-4D42-B3F2-24A9658D4CA9}" type="presParOf" srcId="{59BAED1E-A4FE-4FA3-8716-57917AF47F38}" destId="{C2556EF6-41FF-46C6-8829-911BFA533FFE}" srcOrd="4" destOrd="0" presId="urn:microsoft.com/office/officeart/2005/8/layout/hProcess4"/>
    <dgm:cxn modelId="{03B78875-546F-4B9E-B138-1C0FF132346D}" type="presParOf" srcId="{224851B6-C14D-49DE-883B-A13003DA4601}" destId="{DC2A0ADB-DCE3-4BF4-9952-0394865777AC}" srcOrd="3" destOrd="0" presId="urn:microsoft.com/office/officeart/2005/8/layout/hProcess4"/>
    <dgm:cxn modelId="{470A6CA6-A9CE-464F-84DB-5DC13565A2C8}" type="presParOf" srcId="{224851B6-C14D-49DE-883B-A13003DA4601}" destId="{A874A3A3-A340-4ABC-99B5-7529D4415335}" srcOrd="4" destOrd="0" presId="urn:microsoft.com/office/officeart/2005/8/layout/hProcess4"/>
    <dgm:cxn modelId="{F6B1C4DA-988E-4055-9765-306F5A98CD06}" type="presParOf" srcId="{A874A3A3-A340-4ABC-99B5-7529D4415335}" destId="{14032C0B-60AE-432B-A713-F993D1C4BA8F}" srcOrd="0" destOrd="0" presId="urn:microsoft.com/office/officeart/2005/8/layout/hProcess4"/>
    <dgm:cxn modelId="{F9FB30AF-82A1-4872-8383-99625B6C2D69}" type="presParOf" srcId="{A874A3A3-A340-4ABC-99B5-7529D4415335}" destId="{69C28D3B-E083-42DF-9EA0-916CA12125A9}" srcOrd="1" destOrd="0" presId="urn:microsoft.com/office/officeart/2005/8/layout/hProcess4"/>
    <dgm:cxn modelId="{16665CFF-3E48-4ABD-A683-4C6BF569EDAE}" type="presParOf" srcId="{A874A3A3-A340-4ABC-99B5-7529D4415335}" destId="{843715D2-C2C2-41EB-BDA3-21230FBA46DB}" srcOrd="2" destOrd="0" presId="urn:microsoft.com/office/officeart/2005/8/layout/hProcess4"/>
    <dgm:cxn modelId="{A27E2538-F421-4EB9-A2F6-3C451A831951}" type="presParOf" srcId="{A874A3A3-A340-4ABC-99B5-7529D4415335}" destId="{047F5837-10E2-4FFC-A492-DB8A19EF48CA}" srcOrd="3" destOrd="0" presId="urn:microsoft.com/office/officeart/2005/8/layout/hProcess4"/>
    <dgm:cxn modelId="{043CCFDB-C988-4DED-8C9A-2A3B586895E5}"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1536" y="1151661"/>
          <a:ext cx="2196285" cy="1811476"/>
        </a:xfrm>
        <a:prstGeom prst="roundRect">
          <a:avLst>
            <a:gd name="adj" fmla="val 10000"/>
          </a:avLst>
        </a:prstGeom>
        <a:solidFill>
          <a:schemeClr val="lt1">
            <a:alpha val="9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rtlCol="0" anchor="t" anchorCtr="0">
          <a:noAutofit/>
        </a:bodyPr>
        <a:lstStyle/>
        <a:p>
          <a:pPr marL="114300" lvl="1" indent="-114300" algn="l" defTabSz="533400" rtl="0">
            <a:lnSpc>
              <a:spcPct val="90000"/>
            </a:lnSpc>
            <a:spcBef>
              <a:spcPct val="0"/>
            </a:spcBef>
            <a:spcAft>
              <a:spcPct val="15000"/>
            </a:spcAft>
            <a:buChar char="•"/>
          </a:pPr>
          <a:r>
            <a:rPr lang="de" sz="1200" kern="1200" dirty="0"/>
            <a:t>CocktailToken listing on DEX (at least 2):</a:t>
          </a:r>
          <a:endParaRPr lang="en-US" sz="1200" kern="1200" dirty="0"/>
        </a:p>
        <a:p>
          <a:pPr marL="228600" lvl="2" indent="-114300" algn="l" defTabSz="533400" rtl="0">
            <a:lnSpc>
              <a:spcPct val="90000"/>
            </a:lnSpc>
            <a:spcBef>
              <a:spcPct val="0"/>
            </a:spcBef>
            <a:spcAft>
              <a:spcPct val="15000"/>
            </a:spcAft>
            <a:buChar char="•"/>
          </a:pPr>
          <a:r>
            <a:rPr lang="en-US" sz="1200" kern="1200" dirty="0" err="1"/>
            <a:t>ByBit</a:t>
          </a:r>
          <a:endParaRPr lang="en-US" sz="1200" kern="1200" dirty="0"/>
        </a:p>
        <a:p>
          <a:pPr marL="228600" lvl="2" indent="-114300" algn="l" defTabSz="533400" rtl="0">
            <a:lnSpc>
              <a:spcPct val="90000"/>
            </a:lnSpc>
            <a:spcBef>
              <a:spcPct val="0"/>
            </a:spcBef>
            <a:spcAft>
              <a:spcPct val="15000"/>
            </a:spcAft>
            <a:buChar char="•"/>
          </a:pPr>
          <a:r>
            <a:rPr lang="en-US" sz="1200" kern="1200" dirty="0" err="1"/>
            <a:t>PancakeSwap</a:t>
          </a:r>
          <a:endParaRPr lang="en-US" sz="1200" kern="1200" dirty="0"/>
        </a:p>
        <a:p>
          <a:pPr marL="228600" lvl="2" indent="-114300" algn="l" defTabSz="533400" rtl="0">
            <a:lnSpc>
              <a:spcPct val="90000"/>
            </a:lnSpc>
            <a:spcBef>
              <a:spcPct val="0"/>
            </a:spcBef>
            <a:spcAft>
              <a:spcPct val="15000"/>
            </a:spcAft>
            <a:buChar char="•"/>
          </a:pPr>
          <a:endParaRPr lang="en-US" sz="1200" kern="1200" dirty="0"/>
        </a:p>
        <a:p>
          <a:pPr marL="114300" lvl="1" indent="-114300" algn="l" defTabSz="533400" rtl="0">
            <a:lnSpc>
              <a:spcPct val="90000"/>
            </a:lnSpc>
            <a:spcBef>
              <a:spcPct val="0"/>
            </a:spcBef>
            <a:spcAft>
              <a:spcPct val="15000"/>
            </a:spcAft>
            <a:buChar char="•"/>
          </a:pPr>
          <a:r>
            <a:rPr lang="de" sz="1200" kern="1200" dirty="0"/>
            <a:t>Listing on CoinGecko</a:t>
          </a:r>
          <a:endParaRPr lang="en-US" sz="1200" kern="1200" dirty="0"/>
        </a:p>
      </dsp:txBody>
      <dsp:txXfrm>
        <a:off x="43223" y="1193348"/>
        <a:ext cx="2112911" cy="1339928"/>
      </dsp:txXfrm>
    </dsp:sp>
    <dsp:sp modelId="{6A63D16E-EEE6-4267-97EA-5AD7D2BC4E84}">
      <dsp:nvSpPr>
        <dsp:cNvPr id="0" name=""/>
        <dsp:cNvSpPr/>
      </dsp:nvSpPr>
      <dsp:spPr>
        <a:xfrm>
          <a:off x="1214493" y="1523372"/>
          <a:ext cx="2491479" cy="2491479"/>
        </a:xfrm>
        <a:prstGeom prst="leftCircularArrow">
          <a:avLst>
            <a:gd name="adj1" fmla="val 3459"/>
            <a:gd name="adj2" fmla="val 428712"/>
            <a:gd name="adj3" fmla="val 2159011"/>
            <a:gd name="adj4" fmla="val 8979278"/>
            <a:gd name="adj5" fmla="val 4035"/>
          </a:avLst>
        </a:prstGeom>
        <a:gradFill rotWithShape="0">
          <a:gsLst>
            <a:gs pos="0">
              <a:schemeClr val="accent1">
                <a:shade val="90000"/>
                <a:hueOff val="0"/>
                <a:satOff val="0"/>
                <a:lumOff val="0"/>
                <a:alphaOff val="0"/>
                <a:satMod val="103000"/>
                <a:lumMod val="102000"/>
                <a:tint val="94000"/>
              </a:schemeClr>
            </a:gs>
            <a:gs pos="50000">
              <a:schemeClr val="accent1">
                <a:shade val="90000"/>
                <a:hueOff val="0"/>
                <a:satOff val="0"/>
                <a:lumOff val="0"/>
                <a:alphaOff val="0"/>
                <a:satMod val="110000"/>
                <a:lumMod val="100000"/>
                <a:shade val="100000"/>
              </a:schemeClr>
            </a:gs>
            <a:gs pos="100000">
              <a:schemeClr val="accent1">
                <a:shade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18C6CF4-EDEB-4539-A36D-E0355B626199}">
      <dsp:nvSpPr>
        <dsp:cNvPr id="0" name=""/>
        <dsp:cNvSpPr/>
      </dsp:nvSpPr>
      <dsp:spPr>
        <a:xfrm>
          <a:off x="489600" y="2574964"/>
          <a:ext cx="1952254" cy="776347"/>
        </a:xfrm>
        <a:prstGeom prst="roundRect">
          <a:avLst>
            <a:gd name="adj" fmla="val 10000"/>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0480" rIns="45720" bIns="30480" numCol="1" spcCol="1270" rtlCol="0" anchor="ctr" anchorCtr="0">
          <a:noAutofit/>
        </a:bodyPr>
        <a:lstStyle/>
        <a:p>
          <a:pPr marL="0" lvl="0" indent="0" algn="ctr" defTabSz="1066800" rtl="0">
            <a:lnSpc>
              <a:spcPct val="90000"/>
            </a:lnSpc>
            <a:spcBef>
              <a:spcPct val="0"/>
            </a:spcBef>
            <a:spcAft>
              <a:spcPct val="35000"/>
            </a:spcAft>
            <a:buNone/>
          </a:pPr>
          <a:r>
            <a:rPr lang="de" sz="2400" kern="1200" dirty="0"/>
            <a:t>Step1: Listing</a:t>
          </a:r>
          <a:endParaRPr lang="en-US" sz="2400" kern="1200" dirty="0"/>
        </a:p>
      </dsp:txBody>
      <dsp:txXfrm>
        <a:off x="512338" y="2597702"/>
        <a:ext cx="1906778" cy="730871"/>
      </dsp:txXfrm>
    </dsp:sp>
    <dsp:sp modelId="{E83793B4-2C5C-4D90-82FA-E5EE4745664D}">
      <dsp:nvSpPr>
        <dsp:cNvPr id="0" name=""/>
        <dsp:cNvSpPr/>
      </dsp:nvSpPr>
      <dsp:spPr>
        <a:xfrm>
          <a:off x="2847426" y="1125304"/>
          <a:ext cx="2196285" cy="1811476"/>
        </a:xfrm>
        <a:prstGeom prst="roundRect">
          <a:avLst>
            <a:gd name="adj" fmla="val 10000"/>
          </a:avLst>
        </a:prstGeom>
        <a:solidFill>
          <a:schemeClr val="lt1">
            <a:alpha val="90000"/>
            <a:hueOff val="0"/>
            <a:satOff val="0"/>
            <a:lumOff val="0"/>
            <a:alphaOff val="0"/>
          </a:schemeClr>
        </a:solidFill>
        <a:ln w="6350" cap="flat" cmpd="sng" algn="ctr">
          <a:solidFill>
            <a:schemeClr val="accent1">
              <a:alpha val="90000"/>
              <a:hueOff val="0"/>
              <a:satOff val="0"/>
              <a:lumOff val="0"/>
              <a:alphaOff val="-20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rtlCol="0" anchor="t" anchorCtr="0">
          <a:noAutofit/>
        </a:bodyPr>
        <a:lstStyle/>
        <a:p>
          <a:pPr marL="114300" lvl="1" indent="-114300" algn="l" defTabSz="533400" rtl="0">
            <a:lnSpc>
              <a:spcPct val="90000"/>
            </a:lnSpc>
            <a:spcBef>
              <a:spcPct val="0"/>
            </a:spcBef>
            <a:spcAft>
              <a:spcPct val="15000"/>
            </a:spcAft>
            <a:buChar char="•"/>
          </a:pPr>
          <a:endParaRPr lang="en-US" sz="1200" kern="1200" dirty="0"/>
        </a:p>
        <a:p>
          <a:pPr marL="114300" lvl="1" indent="-114300" algn="l" defTabSz="533400" rtl="0">
            <a:lnSpc>
              <a:spcPct val="90000"/>
            </a:lnSpc>
            <a:spcBef>
              <a:spcPct val="0"/>
            </a:spcBef>
            <a:spcAft>
              <a:spcPct val="15000"/>
            </a:spcAft>
            <a:buChar char="•"/>
          </a:pPr>
          <a:r>
            <a:rPr lang="de" sz="1200" kern="1200" dirty="0"/>
            <a:t>Gain popularity in the nightlife (clubs, bars)</a:t>
          </a:r>
          <a:endParaRPr lang="en-US" sz="1200" kern="1200" dirty="0"/>
        </a:p>
        <a:p>
          <a:pPr marL="114300" lvl="1" indent="-114300" algn="l" defTabSz="533400" rtl="0">
            <a:lnSpc>
              <a:spcPct val="90000"/>
            </a:lnSpc>
            <a:spcBef>
              <a:spcPct val="0"/>
            </a:spcBef>
            <a:spcAft>
              <a:spcPct val="15000"/>
            </a:spcAft>
            <a:buChar char="•"/>
          </a:pPr>
          <a:endParaRPr lang="en-US" sz="1200" kern="1200" dirty="0"/>
        </a:p>
        <a:p>
          <a:pPr marL="114300" lvl="1" indent="-114300" algn="l" defTabSz="533400" rtl="0">
            <a:lnSpc>
              <a:spcPct val="90000"/>
            </a:lnSpc>
            <a:spcBef>
              <a:spcPct val="0"/>
            </a:spcBef>
            <a:spcAft>
              <a:spcPct val="15000"/>
            </a:spcAft>
            <a:buChar char="•"/>
          </a:pPr>
          <a:r>
            <a:rPr lang="en-US" sz="1200" kern="1200" dirty="0"/>
            <a:t>Gain popularity in fancy restaurants (maybe even as reward for the bartenders)</a:t>
          </a:r>
        </a:p>
      </dsp:txBody>
      <dsp:txXfrm>
        <a:off x="2889113" y="1555165"/>
        <a:ext cx="2112911" cy="1339928"/>
      </dsp:txXfrm>
    </dsp:sp>
    <dsp:sp modelId="{DC2A0ADB-DCE3-4BF4-9952-0394865777AC}">
      <dsp:nvSpPr>
        <dsp:cNvPr id="0" name=""/>
        <dsp:cNvSpPr/>
      </dsp:nvSpPr>
      <dsp:spPr>
        <a:xfrm>
          <a:off x="4019427" y="-119992"/>
          <a:ext cx="3308620" cy="3308620"/>
        </a:xfrm>
        <a:prstGeom prst="circularArrow">
          <a:avLst>
            <a:gd name="adj1" fmla="val 2604"/>
            <a:gd name="adj2" fmla="val 316407"/>
            <a:gd name="adj3" fmla="val 19508083"/>
            <a:gd name="adj4" fmla="val 12575511"/>
            <a:gd name="adj5" fmla="val 3039"/>
          </a:avLst>
        </a:prstGeom>
        <a:gradFill rotWithShape="0">
          <a:gsLst>
            <a:gs pos="0">
              <a:schemeClr val="accent1">
                <a:shade val="90000"/>
                <a:hueOff val="361868"/>
                <a:satOff val="12502"/>
                <a:lumOff val="24506"/>
                <a:alphaOff val="0"/>
                <a:satMod val="103000"/>
                <a:lumMod val="102000"/>
                <a:tint val="94000"/>
              </a:schemeClr>
            </a:gs>
            <a:gs pos="50000">
              <a:schemeClr val="accent1">
                <a:shade val="90000"/>
                <a:hueOff val="361868"/>
                <a:satOff val="12502"/>
                <a:lumOff val="24506"/>
                <a:alphaOff val="0"/>
                <a:satMod val="110000"/>
                <a:lumMod val="100000"/>
                <a:shade val="100000"/>
              </a:schemeClr>
            </a:gs>
            <a:gs pos="100000">
              <a:schemeClr val="accent1">
                <a:shade val="90000"/>
                <a:hueOff val="361868"/>
                <a:satOff val="12502"/>
                <a:lumOff val="245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29D1FDE-4DD7-4FA5-8C70-0C747477B66C}">
      <dsp:nvSpPr>
        <dsp:cNvPr id="0" name=""/>
        <dsp:cNvSpPr/>
      </dsp:nvSpPr>
      <dsp:spPr>
        <a:xfrm>
          <a:off x="2918100" y="763488"/>
          <a:ext cx="2796564" cy="776347"/>
        </a:xfrm>
        <a:prstGeom prst="roundRect">
          <a:avLst>
            <a:gd name="adj" fmla="val 10000"/>
          </a:avLst>
        </a:prstGeom>
        <a:gradFill rotWithShape="0">
          <a:gsLst>
            <a:gs pos="0">
              <a:schemeClr val="accent1">
                <a:alpha val="90000"/>
                <a:hueOff val="0"/>
                <a:satOff val="0"/>
                <a:lumOff val="0"/>
                <a:alphaOff val="-20000"/>
                <a:satMod val="103000"/>
                <a:lumMod val="102000"/>
                <a:tint val="94000"/>
              </a:schemeClr>
            </a:gs>
            <a:gs pos="50000">
              <a:schemeClr val="accent1">
                <a:alpha val="90000"/>
                <a:hueOff val="0"/>
                <a:satOff val="0"/>
                <a:lumOff val="0"/>
                <a:alphaOff val="-20000"/>
                <a:satMod val="110000"/>
                <a:lumMod val="100000"/>
                <a:shade val="100000"/>
              </a:schemeClr>
            </a:gs>
            <a:gs pos="100000">
              <a:schemeClr val="accent1">
                <a:alpha val="90000"/>
                <a:hueOff val="0"/>
                <a:satOff val="0"/>
                <a:lumOff val="0"/>
                <a:alpha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0480" rIns="45720" bIns="30480" numCol="1" spcCol="1270" rtlCol="0" anchor="ctr" anchorCtr="0">
          <a:noAutofit/>
        </a:bodyPr>
        <a:lstStyle/>
        <a:p>
          <a:pPr marL="0" lvl="0" indent="0" algn="ctr" defTabSz="1066800" rtl="0">
            <a:lnSpc>
              <a:spcPct val="90000"/>
            </a:lnSpc>
            <a:spcBef>
              <a:spcPct val="0"/>
            </a:spcBef>
            <a:spcAft>
              <a:spcPct val="35000"/>
            </a:spcAft>
            <a:buNone/>
          </a:pPr>
          <a:r>
            <a:rPr lang="de" sz="2400" kern="1200" dirty="0"/>
            <a:t>Step2: Popularity</a:t>
          </a:r>
          <a:endParaRPr lang="en-US" sz="2400" kern="1200" dirty="0"/>
        </a:p>
      </dsp:txBody>
      <dsp:txXfrm>
        <a:off x="2940838" y="786226"/>
        <a:ext cx="2751088" cy="730871"/>
      </dsp:txXfrm>
    </dsp:sp>
    <dsp:sp modelId="{69C28D3B-E083-42DF-9EA0-916CA12125A9}">
      <dsp:nvSpPr>
        <dsp:cNvPr id="0" name=""/>
        <dsp:cNvSpPr/>
      </dsp:nvSpPr>
      <dsp:spPr>
        <a:xfrm>
          <a:off x="6164779" y="1151661"/>
          <a:ext cx="2196285" cy="1811476"/>
        </a:xfrm>
        <a:prstGeom prst="roundRect">
          <a:avLst>
            <a:gd name="adj" fmla="val 10000"/>
          </a:avLst>
        </a:prstGeom>
        <a:solidFill>
          <a:schemeClr val="lt1">
            <a:alpha val="90000"/>
            <a:hueOff val="0"/>
            <a:satOff val="0"/>
            <a:lumOff val="0"/>
            <a:alphaOff val="0"/>
          </a:schemeClr>
        </a:solidFill>
        <a:ln w="6350" cap="flat" cmpd="sng" algn="ctr">
          <a:solidFill>
            <a:schemeClr val="accent1">
              <a:alpha val="90000"/>
              <a:hueOff val="0"/>
              <a:satOff val="0"/>
              <a:lumOff val="0"/>
              <a:alphaOff val="-40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rtlCol="0" anchor="t" anchorCtr="0">
          <a:noAutofit/>
        </a:bodyPr>
        <a:lstStyle/>
        <a:p>
          <a:pPr marL="114300" lvl="1" indent="-114300" algn="l" defTabSz="533400" rtl="0">
            <a:lnSpc>
              <a:spcPct val="90000"/>
            </a:lnSpc>
            <a:spcBef>
              <a:spcPct val="0"/>
            </a:spcBef>
            <a:spcAft>
              <a:spcPct val="15000"/>
            </a:spcAft>
            <a:buChar char="•"/>
          </a:pPr>
          <a:r>
            <a:rPr lang="de" sz="1200" kern="1200" dirty="0"/>
            <a:t>CryptoCocktailParty (reward token for recipes, feedbacks, lotteries)</a:t>
          </a:r>
          <a:endParaRPr lang="en-US" sz="1200" kern="1200" dirty="0"/>
        </a:p>
        <a:p>
          <a:pPr marL="114300" lvl="1" indent="-114300" algn="l" defTabSz="533400" rtl="0">
            <a:lnSpc>
              <a:spcPct val="90000"/>
            </a:lnSpc>
            <a:spcBef>
              <a:spcPct val="0"/>
            </a:spcBef>
            <a:spcAft>
              <a:spcPct val="15000"/>
            </a:spcAft>
            <a:buChar char="•"/>
          </a:pPr>
          <a:endParaRPr lang="en-US" sz="1200" kern="1200" dirty="0"/>
        </a:p>
        <a:p>
          <a:pPr marL="114300" lvl="1" indent="-114300" algn="l" defTabSz="533400" rtl="0">
            <a:lnSpc>
              <a:spcPct val="90000"/>
            </a:lnSpc>
            <a:spcBef>
              <a:spcPct val="0"/>
            </a:spcBef>
            <a:spcAft>
              <a:spcPct val="15000"/>
            </a:spcAft>
            <a:buChar char="•"/>
          </a:pPr>
          <a:r>
            <a:rPr lang="de" sz="1200" kern="1200" dirty="0"/>
            <a:t>CryGIA NFT Marketplace (exchange token for discount)</a:t>
          </a:r>
          <a:endParaRPr lang="en-US" sz="1200" kern="1200" dirty="0"/>
        </a:p>
      </dsp:txBody>
      <dsp:txXfrm>
        <a:off x="6206466" y="1193348"/>
        <a:ext cx="2112911" cy="1339928"/>
      </dsp:txXfrm>
    </dsp:sp>
    <dsp:sp modelId="{047F5837-10E2-4FFC-A492-DB8A19EF48CA}">
      <dsp:nvSpPr>
        <dsp:cNvPr id="0" name=""/>
        <dsp:cNvSpPr/>
      </dsp:nvSpPr>
      <dsp:spPr>
        <a:xfrm>
          <a:off x="6125002" y="2574964"/>
          <a:ext cx="3007935" cy="776347"/>
        </a:xfrm>
        <a:prstGeom prst="roundRect">
          <a:avLst>
            <a:gd name="adj" fmla="val 10000"/>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0480" rIns="45720" bIns="30480" numCol="1" spcCol="1270" rtlCol="0" anchor="ctr" anchorCtr="0">
          <a:noAutofit/>
        </a:bodyPr>
        <a:lstStyle/>
        <a:p>
          <a:pPr marL="0" lvl="0" indent="0" algn="ctr" defTabSz="1066800" rtl="0">
            <a:lnSpc>
              <a:spcPct val="90000"/>
            </a:lnSpc>
            <a:spcBef>
              <a:spcPct val="0"/>
            </a:spcBef>
            <a:spcAft>
              <a:spcPct val="35000"/>
            </a:spcAft>
            <a:buNone/>
          </a:pPr>
          <a:r>
            <a:rPr lang="de" sz="2400" kern="1200" dirty="0"/>
            <a:t>Step3: Big Projects</a:t>
          </a:r>
          <a:endParaRPr lang="en-US" sz="2400" kern="1200" dirty="0"/>
        </a:p>
      </dsp:txBody>
      <dsp:txXfrm>
        <a:off x="6147740" y="2597702"/>
        <a:ext cx="2962459" cy="73087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115D25CC-CE2B-44FC-97DA-587FCC13922E}" type="datetime1">
              <a:rPr lang="de-DE" smtClean="0"/>
              <a:pPr algn="r" rtl="0"/>
              <a:t>22.04.2024</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de-DE" smtClean="0"/>
              <a:pPr algn="r" rtl="0"/>
              <a:t>‹#›</a:t>
            </a:fld>
            <a:endParaRPr lang="de-DE"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de-DE" noProof="0"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E832C949-ED9C-45D4-8A60-90C89D3B8584}" type="datetime1">
              <a:rPr lang="de-DE" smtClean="0"/>
              <a:pPr/>
              <a:t>22.04.2024</a:t>
            </a:fld>
            <a:endParaRPr lang="de-DE" dirty="0"/>
          </a:p>
        </p:txBody>
      </p:sp>
      <p:sp>
        <p:nvSpPr>
          <p:cNvPr id="4" name="Folienbildplatzhalt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de-DE" noProof="0" dirty="0"/>
              <a:t>Textmasterformat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de-DE" noProof="0"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de-DE" smtClean="0"/>
              <a:pPr/>
              <a:t>‹#›</a:t>
            </a:fld>
            <a:endParaRPr lang="de-DE"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en-US" noProof="0"/>
              <a:t>Click to edit Master title style</a:t>
            </a:r>
            <a:endParaRPr lang="de-DE" noProof="0" dirty="0"/>
          </a:p>
        </p:txBody>
      </p:sp>
      <p:sp>
        <p:nvSpPr>
          <p:cNvPr id="3" name="Untertitel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en-US" noProof="0"/>
              <a:t>Click to edit Master subtitle style</a:t>
            </a:r>
            <a:endParaRPr lang="de-DE"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en-US" noProof="0"/>
              <a:t>Click to edit Master title style</a:t>
            </a:r>
            <a:endParaRPr lang="de-DE" noProof="0" dirty="0"/>
          </a:p>
        </p:txBody>
      </p:sp>
      <p:sp>
        <p:nvSpPr>
          <p:cNvPr id="3" name="Vertikaler Textplatzhalter 2"/>
          <p:cNvSpPr>
            <a:spLocks noGrp="1"/>
          </p:cNvSpPr>
          <p:nvPr>
            <p:ph type="body" orient="vert" idx="1" hasCustomPrompt="1"/>
          </p:nvPr>
        </p:nvSpPr>
        <p:spPr/>
        <p:txBody>
          <a:bodyPr vert="eaVert" rtlCol="0"/>
          <a:lstStyle>
            <a:lvl1pPr>
              <a:defRPr/>
            </a:lvl1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lvl1pPr>
              <a:defRPr/>
            </a:lvl1pPr>
          </a:lstStyle>
          <a:p>
            <a:fld id="{A189E67C-9D02-45EC-B214-7132036CA0E2}" type="datetime1">
              <a:rPr lang="de-DE" noProof="0" smtClean="0"/>
              <a:pPr/>
              <a:t>22.04.2024</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2A013F82-EE5E-44EE-A61D-E31C6657F26F}" type="slidenum">
              <a:rPr lang="de-DE" noProof="0" smtClean="0"/>
              <a:t>‹#›</a:t>
            </a:fld>
            <a:endParaRPr lang="de-DE"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142412" y="381001"/>
            <a:ext cx="1524001" cy="5638800"/>
          </a:xfrm>
        </p:spPr>
        <p:txBody>
          <a:bodyPr vert="eaVert" rtlCol="0"/>
          <a:lstStyle/>
          <a:p>
            <a:pPr rtl="0"/>
            <a:r>
              <a:rPr lang="en-US" noProof="0"/>
              <a:t>Click to edit Master title style</a:t>
            </a:r>
            <a:endParaRPr lang="de-DE" noProof="0" dirty="0"/>
          </a:p>
        </p:txBody>
      </p:sp>
      <p:sp>
        <p:nvSpPr>
          <p:cNvPr id="3" name="Vertikaler Textplatzhalter 2"/>
          <p:cNvSpPr>
            <a:spLocks noGrp="1"/>
          </p:cNvSpPr>
          <p:nvPr>
            <p:ph type="body" orient="vert" idx="1" hasCustomPrompt="1"/>
          </p:nvPr>
        </p:nvSpPr>
        <p:spPr>
          <a:xfrm>
            <a:off x="1522412" y="381001"/>
            <a:ext cx="7391399" cy="5638800"/>
          </a:xfrm>
        </p:spPr>
        <p:txBody>
          <a:bodyPr vert="eaVert" rtlCol="0"/>
          <a:lstStyle>
            <a:lvl1pPr>
              <a:defRPr/>
            </a:lvl1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lvl1pPr>
              <a:defRPr/>
            </a:lvl1pPr>
          </a:lstStyle>
          <a:p>
            <a:fld id="{270FAB6A-C057-4550-9260-DE7EF7F686AF}" type="datetime1">
              <a:rPr lang="de-DE" noProof="0" smtClean="0"/>
              <a:pPr/>
              <a:t>22.04.2024</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2A013F82-EE5E-44EE-A61D-E31C6657F26F}" type="slidenum">
              <a:rPr lang="de-DE" noProof="0" smtClean="0"/>
              <a:t>‹#›</a:t>
            </a:fld>
            <a:endParaRPr lang="de-DE"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en-US" noProof="0"/>
              <a:t>Click to edit Master title style</a:t>
            </a:r>
            <a:endParaRPr lang="de-DE" noProof="0" dirty="0"/>
          </a:p>
        </p:txBody>
      </p:sp>
      <p:sp>
        <p:nvSpPr>
          <p:cNvPr id="3" name="Inhaltsplatzhalter 2"/>
          <p:cNvSpPr>
            <a:spLocks noGrp="1"/>
          </p:cNvSpPr>
          <p:nvPr>
            <p:ph idx="1" hasCustomPrompt="1"/>
          </p:nvPr>
        </p:nvSpPr>
        <p:spPr/>
        <p:txBody>
          <a:bodyPr rtlCol="0"/>
          <a:lstStyle>
            <a:lvl5pPr algn="l" rtl="0">
              <a:defRPr/>
            </a:lvl5pPr>
            <a:lvl6pPr algn="l" rtl="0">
              <a:defRPr/>
            </a:lvl6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lvl1pPr>
              <a:defRPr/>
            </a:lvl1pPr>
          </a:lstStyle>
          <a:p>
            <a:fld id="{0C3BEA5D-0888-4F93-8E94-34D310102D57}" type="datetime1">
              <a:rPr lang="de-DE" smtClean="0"/>
              <a:pPr/>
              <a:t>22.04.2024</a:t>
            </a:fld>
            <a:endParaRPr lang="de-DE"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2A013F82-EE5E-44EE-A61D-E31C6657F26F}" type="slidenum">
              <a:rPr lang="de-DE" noProof="0" smtClean="0"/>
              <a:t>‹#›</a:t>
            </a:fld>
            <a:endParaRPr lang="de-DE"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en-US" noProof="0"/>
              <a:t>Click to edit Master title style</a:t>
            </a:r>
            <a:endParaRPr lang="de-DE" noProof="0" dirty="0"/>
          </a:p>
        </p:txBody>
      </p:sp>
      <p:sp>
        <p:nvSpPr>
          <p:cNvPr id="3" name="Textplatzhalter 2"/>
          <p:cNvSpPr>
            <a:spLocks noGrp="1"/>
          </p:cNvSpPr>
          <p:nvPr>
            <p:ph type="body" idx="1" hasCustomPrompt="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de-DE" noProof="0" dirty="0"/>
              <a:t>Textmasterformate bearbeiten</a:t>
            </a:r>
          </a:p>
        </p:txBody>
      </p:sp>
      <p:sp>
        <p:nvSpPr>
          <p:cNvPr id="4" name="Datumsplatzhalter 3"/>
          <p:cNvSpPr>
            <a:spLocks noGrp="1"/>
          </p:cNvSpPr>
          <p:nvPr>
            <p:ph type="dt" sz="half" idx="10"/>
          </p:nvPr>
        </p:nvSpPr>
        <p:spPr/>
        <p:txBody>
          <a:bodyPr rtlCol="0"/>
          <a:lstStyle>
            <a:lvl1pPr>
              <a:defRPr/>
            </a:lvl1pPr>
          </a:lstStyle>
          <a:p>
            <a:fld id="{BAC737EE-66BB-4D7F-898E-CF1D06F8E110}" type="datetime1">
              <a:rPr lang="de-DE" smtClean="0"/>
              <a:pPr/>
              <a:t>22.04.2024</a:t>
            </a:fld>
            <a:endParaRPr lang="de-DE"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2A013F82-EE5E-44EE-A61D-E31C6657F26F}" type="slidenum">
              <a:rPr lang="de-DE" noProof="0" smtClean="0"/>
              <a:t>‹#›</a:t>
            </a:fld>
            <a:endParaRPr lang="de-DE"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en-US" noProof="0"/>
              <a:t>Click to edit Master title style</a:t>
            </a:r>
            <a:endParaRPr lang="de-DE" noProof="0" dirty="0"/>
          </a:p>
        </p:txBody>
      </p:sp>
      <p:sp>
        <p:nvSpPr>
          <p:cNvPr id="3" name="Inhaltsplatzhalter 2"/>
          <p:cNvSpPr>
            <a:spLocks noGrp="1"/>
          </p:cNvSpPr>
          <p:nvPr>
            <p:ph sz="half" idx="1" hasCustomPrompt="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Inhaltsplatzhalter 3"/>
          <p:cNvSpPr>
            <a:spLocks noGrp="1"/>
          </p:cNvSpPr>
          <p:nvPr>
            <p:ph sz="half" idx="2" hasCustomPrompt="1"/>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5" name="Datumsplatzhalter 4"/>
          <p:cNvSpPr>
            <a:spLocks noGrp="1"/>
          </p:cNvSpPr>
          <p:nvPr>
            <p:ph type="dt" sz="half" idx="10"/>
          </p:nvPr>
        </p:nvSpPr>
        <p:spPr/>
        <p:txBody>
          <a:bodyPr rtlCol="0"/>
          <a:lstStyle/>
          <a:p>
            <a:r>
              <a:rPr lang="de-DE" dirty="0"/>
              <a:t>​</a:t>
            </a:r>
            <a:fld id="{8B789056-64C5-46DE-95B1-DA257F473F68}" type="datetime1">
              <a:rPr lang="de-DE" smtClean="0"/>
              <a:pPr/>
              <a:t>22.04.2024</a:t>
            </a:fld>
            <a:r>
              <a:rPr lang="de-DE" dirty="0"/>
              <a:t>​</a:t>
            </a:r>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2A013F82-EE5E-44EE-A61D-E31C6657F26F}" type="slidenum">
              <a:rPr lang="de-DE" noProof="0" smtClean="0"/>
              <a:t>‹#›</a:t>
            </a:fld>
            <a:endParaRPr lang="de-DE"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lvl1pPr algn="l" rtl="0">
              <a:defRPr/>
            </a:lvl1pPr>
          </a:lstStyle>
          <a:p>
            <a:pPr rtl="0"/>
            <a:r>
              <a:rPr lang="en-US" noProof="0"/>
              <a:t>Click to edit Master title style</a:t>
            </a:r>
            <a:endParaRPr lang="de-DE" noProof="0" dirty="0"/>
          </a:p>
        </p:txBody>
      </p:sp>
      <p:sp>
        <p:nvSpPr>
          <p:cNvPr id="3" name="Textplatzhalter 2"/>
          <p:cNvSpPr>
            <a:spLocks noGrp="1"/>
          </p:cNvSpPr>
          <p:nvPr>
            <p:ph type="body" idx="1" hasCustomPrompt="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de-DE" noProof="0" dirty="0"/>
              <a:t>Textmasterformate bearbeiten</a:t>
            </a:r>
          </a:p>
        </p:txBody>
      </p:sp>
      <p:sp>
        <p:nvSpPr>
          <p:cNvPr id="4" name="Inhaltsplatzhalter 3"/>
          <p:cNvSpPr>
            <a:spLocks noGrp="1"/>
          </p:cNvSpPr>
          <p:nvPr>
            <p:ph sz="half" idx="2" hasCustomPrompt="1"/>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5" name="Textplatzhalter 4"/>
          <p:cNvSpPr>
            <a:spLocks noGrp="1"/>
          </p:cNvSpPr>
          <p:nvPr>
            <p:ph type="body" sz="quarter" idx="3" hasCustomPrompt="1"/>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de-DE" noProof="0" dirty="0"/>
              <a:t>Textmasterformate bearbeiten</a:t>
            </a:r>
          </a:p>
        </p:txBody>
      </p:sp>
      <p:sp>
        <p:nvSpPr>
          <p:cNvPr id="6" name="Inhaltsplatzhalter 5"/>
          <p:cNvSpPr>
            <a:spLocks noGrp="1"/>
          </p:cNvSpPr>
          <p:nvPr>
            <p:ph sz="quarter" idx="4" hasCustomPrompt="1"/>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7" name="Datumsplatzhalter 6"/>
          <p:cNvSpPr>
            <a:spLocks noGrp="1"/>
          </p:cNvSpPr>
          <p:nvPr>
            <p:ph type="dt" sz="half" idx="10"/>
          </p:nvPr>
        </p:nvSpPr>
        <p:spPr/>
        <p:txBody>
          <a:bodyPr rtlCol="0"/>
          <a:lstStyle>
            <a:lvl1pPr>
              <a:defRPr/>
            </a:lvl1pPr>
          </a:lstStyle>
          <a:p>
            <a:fld id="{80BFF739-A1FF-4B0F-A80D-4A7600AF59B6}" type="datetime1">
              <a:rPr lang="de-DE" noProof="0" smtClean="0"/>
              <a:pPr/>
              <a:t>22.04.2024</a:t>
            </a:fld>
            <a:endParaRPr lang="de-DE" noProof="0" dirty="0"/>
          </a:p>
        </p:txBody>
      </p:sp>
      <p:sp>
        <p:nvSpPr>
          <p:cNvPr id="8" name="Fußzeilenplatzhalter 7"/>
          <p:cNvSpPr>
            <a:spLocks noGrp="1"/>
          </p:cNvSpPr>
          <p:nvPr>
            <p:ph type="ftr" sz="quarter" idx="11"/>
          </p:nvPr>
        </p:nvSpPr>
        <p:spPr/>
        <p:txBody>
          <a:bodyPr rtlCol="0"/>
          <a:lstStyle/>
          <a:p>
            <a:pPr rtl="0"/>
            <a:endParaRPr lang="de-DE" noProof="0" dirty="0"/>
          </a:p>
        </p:txBody>
      </p:sp>
      <p:sp>
        <p:nvSpPr>
          <p:cNvPr id="9" name="Foliennummernplatzhalter 8"/>
          <p:cNvSpPr>
            <a:spLocks noGrp="1"/>
          </p:cNvSpPr>
          <p:nvPr>
            <p:ph type="sldNum" sz="quarter" idx="12"/>
          </p:nvPr>
        </p:nvSpPr>
        <p:spPr/>
        <p:txBody>
          <a:bodyPr rtlCol="0"/>
          <a:lstStyle/>
          <a:p>
            <a:pPr rtl="0"/>
            <a:fld id="{2A013F82-EE5E-44EE-A61D-E31C6657F26F}" type="slidenum">
              <a:rPr lang="de-DE" noProof="0" smtClean="0"/>
              <a:t>‹#›</a:t>
            </a:fld>
            <a:endParaRPr lang="de-DE"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en-US"/>
              <a:t>Click to edit Master title style</a:t>
            </a:r>
            <a:endParaRPr/>
          </a:p>
        </p:txBody>
      </p:sp>
      <p:sp>
        <p:nvSpPr>
          <p:cNvPr id="3" name="Datumsplatzhalter 2"/>
          <p:cNvSpPr>
            <a:spLocks noGrp="1"/>
          </p:cNvSpPr>
          <p:nvPr>
            <p:ph type="dt" sz="half" idx="10"/>
          </p:nvPr>
        </p:nvSpPr>
        <p:spPr/>
        <p:txBody>
          <a:bodyPr rtlCol="0"/>
          <a:lstStyle>
            <a:lvl1pPr>
              <a:defRPr/>
            </a:lvl1pPr>
          </a:lstStyle>
          <a:p>
            <a:fld id="{B9B1CAE9-9EFE-4152-8504-84F83B03DD44}" type="datetime1">
              <a:rPr lang="de-DE" smtClean="0"/>
              <a:pPr/>
              <a:t>22.04.2024</a:t>
            </a:fld>
            <a:endParaRPr lang="de-DE" dirty="0"/>
          </a:p>
        </p:txBody>
      </p:sp>
      <p:sp>
        <p:nvSpPr>
          <p:cNvPr id="4" name="Fußzeilenplatzhalter 3"/>
          <p:cNvSpPr>
            <a:spLocks noGrp="1"/>
          </p:cNvSpPr>
          <p:nvPr>
            <p:ph type="ftr" sz="quarter" idx="11"/>
          </p:nvPr>
        </p:nvSpPr>
        <p:spPr/>
        <p:txBody>
          <a:bodyPr rtlCol="0"/>
          <a:lstStyle/>
          <a:p>
            <a:pPr rtl="0"/>
            <a:endParaRPr/>
          </a:p>
        </p:txBody>
      </p:sp>
      <p:sp>
        <p:nvSpPr>
          <p:cNvPr id="5" name="Foliennummernplatzhalter 4"/>
          <p:cNvSpPr>
            <a:spLocks noGrp="1"/>
          </p:cNvSpPr>
          <p:nvPr>
            <p:ph type="sldNum" sz="quarter" idx="12"/>
          </p:nvPr>
        </p:nvSpPr>
        <p:spPr/>
        <p:txBody>
          <a:bodyPr rtlCol="0"/>
          <a:lstStyle/>
          <a:p>
            <a:pPr rtl="0"/>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bg>
      <p:bgPr>
        <a:solidFill>
          <a:schemeClr val="bg2"/>
        </a:solidFill>
        <a:effectLst/>
      </p:bgPr>
    </p:bg>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lvl1pPr>
              <a:defRPr/>
            </a:lvl1pPr>
          </a:lstStyle>
          <a:p>
            <a:fld id="{16AF6054-D64A-4276-A67A-52D6E88FBE84}" type="datetime1">
              <a:rPr lang="de-DE" smtClean="0"/>
              <a:pPr/>
              <a:t>22.04.2024</a:t>
            </a:fld>
            <a:endParaRPr lang="de-DE" dirty="0"/>
          </a:p>
        </p:txBody>
      </p:sp>
      <p:sp>
        <p:nvSpPr>
          <p:cNvPr id="3" name="Fußzeilenplatzhalter 2"/>
          <p:cNvSpPr>
            <a:spLocks noGrp="1"/>
          </p:cNvSpPr>
          <p:nvPr>
            <p:ph type="ftr" sz="quarter" idx="11"/>
          </p:nvPr>
        </p:nvSpPr>
        <p:spPr/>
        <p:txBody>
          <a:bodyPr rtlCol="0"/>
          <a:lstStyle/>
          <a:p>
            <a:pPr rtl="0"/>
            <a:endParaRPr/>
          </a:p>
        </p:txBody>
      </p:sp>
      <p:sp>
        <p:nvSpPr>
          <p:cNvPr id="4" name="Foliennummernplatzhalter 3"/>
          <p:cNvSpPr>
            <a:spLocks noGrp="1"/>
          </p:cNvSpPr>
          <p:nvPr>
            <p:ph type="sldNum" sz="quarter" idx="12"/>
          </p:nvPr>
        </p:nvSpPr>
        <p:spPr/>
        <p:txBody>
          <a:bodyPr rtlCol="0"/>
          <a:lstStyle/>
          <a:p>
            <a:pPr rtl="0"/>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055604" y="1905000"/>
            <a:ext cx="3596607" cy="2667000"/>
          </a:xfrm>
        </p:spPr>
        <p:txBody>
          <a:bodyPr rtlCol="0" anchor="b">
            <a:noAutofit/>
          </a:bodyPr>
          <a:lstStyle>
            <a:lvl1pPr algn="l" rtl="0">
              <a:lnSpc>
                <a:spcPct val="90000"/>
              </a:lnSpc>
              <a:defRPr sz="3200" b="0" baseline="0">
                <a:solidFill>
                  <a:schemeClr val="tx1"/>
                </a:solidFill>
              </a:defRPr>
            </a:lvl1pPr>
          </a:lstStyle>
          <a:p>
            <a:pPr rtl="0"/>
            <a:r>
              <a:rPr lang="en-US" noProof="0"/>
              <a:t>Click to edit Master title style</a:t>
            </a:r>
            <a:endParaRPr lang="de-DE" noProof="0" dirty="0"/>
          </a:p>
        </p:txBody>
      </p:sp>
      <p:sp>
        <p:nvSpPr>
          <p:cNvPr id="3" name="Inhaltsplatzhalter 2"/>
          <p:cNvSpPr>
            <a:spLocks noGrp="1"/>
          </p:cNvSpPr>
          <p:nvPr>
            <p:ph idx="1" hasCustomPrompt="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Textplatzhalter 3"/>
          <p:cNvSpPr>
            <a:spLocks noGrp="1"/>
          </p:cNvSpPr>
          <p:nvPr>
            <p:ph type="body" sz="half" idx="2" hasCustomPrompt="1"/>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de-DE" noProof="0" dirty="0"/>
              <a:t>Textmasterformate bearbeiten</a:t>
            </a:r>
          </a:p>
        </p:txBody>
      </p:sp>
      <p:sp>
        <p:nvSpPr>
          <p:cNvPr id="5" name="Datumsplatzhalter 4"/>
          <p:cNvSpPr>
            <a:spLocks noGrp="1"/>
          </p:cNvSpPr>
          <p:nvPr>
            <p:ph type="dt" sz="half" idx="10"/>
          </p:nvPr>
        </p:nvSpPr>
        <p:spPr/>
        <p:txBody>
          <a:bodyPr rtlCol="0"/>
          <a:lstStyle>
            <a:lvl1pPr>
              <a:defRPr/>
            </a:lvl1pPr>
          </a:lstStyle>
          <a:p>
            <a:fld id="{B5374C35-0B4F-422D-B236-94C4FF2C6562}" type="datetime1">
              <a:rPr lang="de-DE" noProof="0" smtClean="0"/>
              <a:pPr/>
              <a:t>22.04.2024</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2A013F82-EE5E-44EE-A61D-E31C6657F26F}" type="slidenum">
              <a:rPr lang="de-DE" noProof="0" smtClean="0"/>
              <a:t>‹#›</a:t>
            </a:fld>
            <a:endParaRPr lang="de-DE"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n-US" noProof="0"/>
              <a:t>Click icon to add picture</a:t>
            </a:r>
            <a:endParaRPr lang="de-DE" noProof="0" dirty="0"/>
          </a:p>
        </p:txBody>
      </p:sp>
      <p:sp>
        <p:nvSpPr>
          <p:cNvPr id="2" name="Titel 1"/>
          <p:cNvSpPr>
            <a:spLocks noGrp="1"/>
          </p:cNvSpPr>
          <p:nvPr>
            <p:ph type="title"/>
          </p:nvPr>
        </p:nvSpPr>
        <p:spPr>
          <a:xfrm>
            <a:off x="1055604" y="1905000"/>
            <a:ext cx="3596607" cy="2667000"/>
          </a:xfrm>
        </p:spPr>
        <p:txBody>
          <a:bodyPr rtlCol="0" anchor="b">
            <a:normAutofit/>
          </a:bodyPr>
          <a:lstStyle>
            <a:lvl1pPr algn="l" rtl="0">
              <a:lnSpc>
                <a:spcPct val="90000"/>
              </a:lnSpc>
              <a:defRPr sz="3200" b="0" i="0" baseline="0">
                <a:solidFill>
                  <a:schemeClr val="tx1"/>
                </a:solidFill>
              </a:defRPr>
            </a:lvl1pPr>
          </a:lstStyle>
          <a:p>
            <a:pPr rtl="0"/>
            <a:r>
              <a:rPr lang="en-US" noProof="0"/>
              <a:t>Click to edit Master title style</a:t>
            </a:r>
            <a:endParaRPr lang="de-DE" noProof="0" dirty="0"/>
          </a:p>
        </p:txBody>
      </p:sp>
      <p:sp>
        <p:nvSpPr>
          <p:cNvPr id="4" name="Textplatzhalter 3"/>
          <p:cNvSpPr>
            <a:spLocks noGrp="1"/>
          </p:cNvSpPr>
          <p:nvPr>
            <p:ph type="body" sz="half" idx="2" hasCustomPrompt="1"/>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de-DE" noProof="0" dirty="0"/>
              <a:t>Textmasterformate bearbeiten</a:t>
            </a:r>
          </a:p>
        </p:txBody>
      </p:sp>
      <p:sp>
        <p:nvSpPr>
          <p:cNvPr id="5" name="Datumsplatzhalter 4"/>
          <p:cNvSpPr>
            <a:spLocks noGrp="1"/>
          </p:cNvSpPr>
          <p:nvPr>
            <p:ph type="dt" sz="half" idx="10"/>
          </p:nvPr>
        </p:nvSpPr>
        <p:spPr/>
        <p:txBody>
          <a:bodyPr rtlCol="0"/>
          <a:lstStyle>
            <a:lvl1pPr>
              <a:defRPr/>
            </a:lvl1pPr>
          </a:lstStyle>
          <a:p>
            <a:fld id="{58041F81-F908-46F2-978C-0D5782D2F71E}" type="datetime1">
              <a:rPr lang="de-DE" noProof="0" smtClean="0"/>
              <a:pPr/>
              <a:t>22.04.2024</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2A013F82-EE5E-44EE-A61D-E31C6657F26F}" type="slidenum">
              <a:rPr lang="de-DE" noProof="0" smtClean="0"/>
              <a:pPr rtl="0"/>
              <a:t>‹#›</a:t>
            </a:fld>
            <a:endParaRPr lang="de-DE"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de-DE" noProof="0" dirty="0"/>
              <a:t>Titelmasterformat durch Klicken bearbeiten</a:t>
            </a:r>
          </a:p>
        </p:txBody>
      </p:sp>
      <p:sp>
        <p:nvSpPr>
          <p:cNvPr id="3" name="Textplatzhalt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de-DE" noProof="0" dirty="0"/>
              <a:t>Textmasterformat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73868FAC-1E42-46E2-B290-2D4CF62A4174}" type="datetime1">
              <a:rPr lang="de-DE" smtClean="0"/>
              <a:pPr/>
              <a:t>22.04.2024</a:t>
            </a:fld>
            <a:endParaRPr lang="de-DE" dirty="0"/>
          </a:p>
        </p:txBody>
      </p:sp>
      <p:sp>
        <p:nvSpPr>
          <p:cNvPr id="5" name="Fußzeilenplatzhalt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de-DE" noProof="0" dirty="0"/>
          </a:p>
        </p:txBody>
      </p:sp>
      <p:sp>
        <p:nvSpPr>
          <p:cNvPr id="6" name="Foliennummernplatzhalt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de-DE" smtClean="0"/>
              <a:pPr/>
              <a:t>‹#›</a:t>
            </a:fld>
            <a:endParaRPr lang="de-DE"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a:xfrm>
            <a:off x="1065214" y="1828800"/>
            <a:ext cx="5965302" cy="2895600"/>
          </a:xfrm>
        </p:spPr>
        <p:txBody>
          <a:bodyPr rtlCol="0"/>
          <a:lstStyle/>
          <a:p>
            <a:pPr algn="ctr" rtl="0"/>
            <a:r>
              <a:rPr lang="de" dirty="0"/>
              <a:t>CocktailToken</a:t>
            </a:r>
            <a:endParaRPr lang="en-US" dirty="0"/>
          </a:p>
        </p:txBody>
      </p:sp>
      <p:sp>
        <p:nvSpPr>
          <p:cNvPr id="4" name="Untertitel 3"/>
          <p:cNvSpPr>
            <a:spLocks noGrp="1"/>
          </p:cNvSpPr>
          <p:nvPr>
            <p:ph type="subTitle" idx="1"/>
          </p:nvPr>
        </p:nvSpPr>
        <p:spPr>
          <a:xfrm>
            <a:off x="1065213" y="4800600"/>
            <a:ext cx="5965302" cy="1219200"/>
          </a:xfrm>
        </p:spPr>
        <p:txBody>
          <a:bodyPr rtlCol="0"/>
          <a:lstStyle/>
          <a:p>
            <a:pPr algn="ctr" rtl="0"/>
            <a:r>
              <a:rPr lang="de" dirty="0"/>
              <a:t>The nightlife token</a:t>
            </a:r>
          </a:p>
        </p:txBody>
      </p:sp>
      <p:pic>
        <p:nvPicPr>
          <p:cNvPr id="7" name="Picture 6">
            <a:extLst>
              <a:ext uri="{FF2B5EF4-FFF2-40B4-BE49-F238E27FC236}">
                <a16:creationId xmlns:a16="http://schemas.microsoft.com/office/drawing/2014/main" id="{9B88EDA7-4EF1-4209-DE79-218041D7B8F0}"/>
              </a:ext>
            </a:extLst>
          </p:cNvPr>
          <p:cNvPicPr>
            <a:picLocks noChangeAspect="1"/>
          </p:cNvPicPr>
          <p:nvPr/>
        </p:nvPicPr>
        <p:blipFill>
          <a:blip r:embed="rId2"/>
          <a:stretch>
            <a:fillRect/>
          </a:stretch>
        </p:blipFill>
        <p:spPr>
          <a:xfrm>
            <a:off x="2766851" y="713673"/>
            <a:ext cx="2562026" cy="2230253"/>
          </a:xfrm>
          <a:prstGeom prst="rect">
            <a:avLst/>
          </a:prstGeom>
          <a:ln w="19050">
            <a:solidFill>
              <a:schemeClr val="accent1"/>
            </a:solidFill>
          </a:ln>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a:xfrm>
            <a:off x="1522413" y="332656"/>
            <a:ext cx="9144001" cy="1371600"/>
          </a:xfrm>
        </p:spPr>
        <p:txBody>
          <a:bodyPr rtlCol="0"/>
          <a:lstStyle/>
          <a:p>
            <a:pPr rtl="0"/>
            <a:r>
              <a:rPr lang="de" dirty="0"/>
              <a:t>Agenda</a:t>
            </a:r>
            <a:endParaRPr lang="en-US" dirty="0"/>
          </a:p>
        </p:txBody>
      </p:sp>
      <p:sp>
        <p:nvSpPr>
          <p:cNvPr id="14" name="Inhaltsplatzhalter 13"/>
          <p:cNvSpPr>
            <a:spLocks noGrp="1"/>
          </p:cNvSpPr>
          <p:nvPr>
            <p:ph idx="1"/>
          </p:nvPr>
        </p:nvSpPr>
        <p:spPr/>
        <p:txBody>
          <a:bodyPr rtlCol="0"/>
          <a:lstStyle/>
          <a:p>
            <a:pPr rtl="0"/>
            <a:r>
              <a:rPr lang="de-DE" dirty="0"/>
              <a:t>Problem / Solution</a:t>
            </a:r>
          </a:p>
          <a:p>
            <a:pPr rtl="0"/>
            <a:r>
              <a:rPr lang="de-DE" dirty="0"/>
              <a:t>What Makes CocktailToken Unique?</a:t>
            </a:r>
          </a:p>
          <a:p>
            <a:pPr rtl="0"/>
            <a:r>
              <a:rPr lang="en-US" dirty="0"/>
              <a:t>How Is the </a:t>
            </a:r>
            <a:r>
              <a:rPr lang="en-US" dirty="0" err="1"/>
              <a:t>CocktailToken</a:t>
            </a:r>
            <a:r>
              <a:rPr lang="en-US" dirty="0"/>
              <a:t> Secured?</a:t>
            </a:r>
          </a:p>
          <a:p>
            <a:pPr rtl="0"/>
            <a:r>
              <a:rPr lang="de" dirty="0"/>
              <a:t>Roadmap</a:t>
            </a:r>
            <a:endParaRPr lang="en-US" dirty="0"/>
          </a:p>
        </p:txBody>
      </p:sp>
      <p:sp>
        <p:nvSpPr>
          <p:cNvPr id="2" name="Inhaltsplatzhalter 13">
            <a:extLst>
              <a:ext uri="{FF2B5EF4-FFF2-40B4-BE49-F238E27FC236}">
                <a16:creationId xmlns:a16="http://schemas.microsoft.com/office/drawing/2014/main" id="{D8BB5305-492A-B9FA-087A-2766941EEA9D}"/>
              </a:ext>
            </a:extLst>
          </p:cNvPr>
          <p:cNvSpPr txBox="1">
            <a:spLocks/>
          </p:cNvSpPr>
          <p:nvPr/>
        </p:nvSpPr>
        <p:spPr>
          <a:xfrm>
            <a:off x="1522413" y="1916832"/>
            <a:ext cx="9134391" cy="4114801"/>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endParaRPr lang="en-US" dirty="0"/>
          </a:p>
        </p:txBody>
      </p:sp>
      <p:pic>
        <p:nvPicPr>
          <p:cNvPr id="4" name="Picture 3">
            <a:extLst>
              <a:ext uri="{FF2B5EF4-FFF2-40B4-BE49-F238E27FC236}">
                <a16:creationId xmlns:a16="http://schemas.microsoft.com/office/drawing/2014/main" id="{71980E02-BB05-643B-D830-CC769FDCCDAD}"/>
              </a:ext>
            </a:extLst>
          </p:cNvPr>
          <p:cNvPicPr>
            <a:picLocks noChangeAspect="1"/>
          </p:cNvPicPr>
          <p:nvPr/>
        </p:nvPicPr>
        <p:blipFill>
          <a:blip r:embed="rId2"/>
          <a:stretch>
            <a:fillRect/>
          </a:stretch>
        </p:blipFill>
        <p:spPr>
          <a:xfrm>
            <a:off x="10369550" y="0"/>
            <a:ext cx="1819275" cy="2381250"/>
          </a:xfrm>
          <a:prstGeom prst="rect">
            <a:avLst/>
          </a:prstGeom>
        </p:spPr>
      </p:pic>
    </p:spTree>
    <p:extLst>
      <p:ext uri="{BB962C8B-B14F-4D97-AF65-F5344CB8AC3E}">
        <p14:creationId xmlns:p14="http://schemas.microsoft.com/office/powerpoint/2010/main" val="24168998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87C7F-794C-1C8B-FDB2-F6A23853B9A8}"/>
              </a:ext>
            </a:extLst>
          </p:cNvPr>
          <p:cNvSpPr>
            <a:spLocks noGrp="1"/>
          </p:cNvSpPr>
          <p:nvPr>
            <p:ph type="title"/>
          </p:nvPr>
        </p:nvSpPr>
        <p:spPr>
          <a:xfrm>
            <a:off x="500923" y="404664"/>
            <a:ext cx="5178814" cy="896888"/>
          </a:xfrm>
        </p:spPr>
        <p:txBody>
          <a:bodyPr/>
          <a:lstStyle/>
          <a:p>
            <a:r>
              <a:rPr lang="de-DE" dirty="0">
                <a:solidFill>
                  <a:schemeClr val="accent1">
                    <a:lumMod val="75000"/>
                  </a:schemeClr>
                </a:solidFill>
              </a:rPr>
              <a:t>Problem</a:t>
            </a:r>
          </a:p>
        </p:txBody>
      </p:sp>
      <p:sp>
        <p:nvSpPr>
          <p:cNvPr id="4" name="Title 1">
            <a:extLst>
              <a:ext uri="{FF2B5EF4-FFF2-40B4-BE49-F238E27FC236}">
                <a16:creationId xmlns:a16="http://schemas.microsoft.com/office/drawing/2014/main" id="{08F088EB-EA2E-2B82-1D87-34042CA5CBEE}"/>
              </a:ext>
            </a:extLst>
          </p:cNvPr>
          <p:cNvSpPr txBox="1">
            <a:spLocks/>
          </p:cNvSpPr>
          <p:nvPr/>
        </p:nvSpPr>
        <p:spPr>
          <a:xfrm>
            <a:off x="6084018" y="404664"/>
            <a:ext cx="5178814" cy="896888"/>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4800" b="0" kern="1200" cap="none" spc="100" baseline="0">
                <a:solidFill>
                  <a:schemeClr val="tx1"/>
                </a:solidFill>
                <a:latin typeface="+mj-lt"/>
                <a:ea typeface="+mj-ea"/>
                <a:cs typeface="+mj-cs"/>
              </a:defRPr>
            </a:lvl1pPr>
          </a:lstStyle>
          <a:p>
            <a:r>
              <a:rPr lang="de-DE" dirty="0"/>
              <a:t>Solution</a:t>
            </a:r>
          </a:p>
        </p:txBody>
      </p:sp>
      <p:sp>
        <p:nvSpPr>
          <p:cNvPr id="6" name="Inhaltsplatzhalter 2">
            <a:extLst>
              <a:ext uri="{FF2B5EF4-FFF2-40B4-BE49-F238E27FC236}">
                <a16:creationId xmlns:a16="http://schemas.microsoft.com/office/drawing/2014/main" id="{EB9E3724-F679-C634-39DD-C77F9A8D3979}"/>
              </a:ext>
            </a:extLst>
          </p:cNvPr>
          <p:cNvSpPr txBox="1">
            <a:spLocks/>
          </p:cNvSpPr>
          <p:nvPr/>
        </p:nvSpPr>
        <p:spPr>
          <a:xfrm>
            <a:off x="6122937" y="2385467"/>
            <a:ext cx="4752528" cy="3598913"/>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9pPr>
          </a:lstStyle>
          <a:p>
            <a:r>
              <a:rPr lang="en-US" sz="2200" b="1" cap="none" spc="0" dirty="0">
                <a:solidFill>
                  <a:schemeClr val="accent1">
                    <a:lumMod val="75000"/>
                  </a:schemeClr>
                </a:solidFill>
                <a:latin typeface="Corbel"/>
              </a:rPr>
              <a:t>But the Cocktail Token should be there and save the day! </a:t>
            </a:r>
          </a:p>
          <a:p>
            <a:r>
              <a:rPr lang="en-US" sz="2200" b="1" cap="none" spc="0" dirty="0">
                <a:solidFill>
                  <a:schemeClr val="accent1">
                    <a:lumMod val="75000"/>
                  </a:schemeClr>
                </a:solidFill>
                <a:latin typeface="Corbel"/>
              </a:rPr>
              <a:t>What is more fancy than buying a crypto token among with a real-life token? </a:t>
            </a:r>
          </a:p>
          <a:p>
            <a:r>
              <a:rPr lang="en-US" sz="2200" b="1" cap="none" spc="0" dirty="0">
                <a:solidFill>
                  <a:schemeClr val="accent1">
                    <a:lumMod val="75000"/>
                  </a:schemeClr>
                </a:solidFill>
                <a:latin typeface="Corbel"/>
              </a:rPr>
              <a:t>(the expected prices will make the investment worthy!)</a:t>
            </a:r>
          </a:p>
          <a:p>
            <a:endParaRPr lang="en-US" sz="2200" b="1" cap="none" spc="0" dirty="0">
              <a:solidFill>
                <a:schemeClr val="accent1">
                  <a:lumMod val="75000"/>
                </a:schemeClr>
              </a:solidFill>
              <a:latin typeface="Corbel"/>
            </a:endParaRPr>
          </a:p>
          <a:p>
            <a:endParaRPr lang="en-US" sz="2200" b="1" cap="none" spc="0" dirty="0">
              <a:solidFill>
                <a:schemeClr val="accent1">
                  <a:lumMod val="75000"/>
                </a:schemeClr>
              </a:solidFill>
              <a:latin typeface="Corbel"/>
            </a:endParaRPr>
          </a:p>
          <a:p>
            <a:r>
              <a:rPr lang="en-US" sz="2200" b="1" cap="none" spc="0" dirty="0">
                <a:solidFill>
                  <a:schemeClr val="accent1">
                    <a:lumMod val="75000"/>
                  </a:schemeClr>
                </a:solidFill>
                <a:latin typeface="Corbel"/>
              </a:rPr>
              <a:t>If you’re anyways at it, you can as well sent 1-2 tokens to the bartender, thanking him for the amazing service.</a:t>
            </a:r>
          </a:p>
          <a:p>
            <a:endParaRPr lang="en-US" sz="2200" b="1" cap="none" spc="0" dirty="0">
              <a:solidFill>
                <a:schemeClr val="accent1">
                  <a:lumMod val="75000"/>
                </a:schemeClr>
              </a:solidFill>
              <a:latin typeface="Corbel"/>
            </a:endParaRPr>
          </a:p>
        </p:txBody>
      </p:sp>
      <p:sp>
        <p:nvSpPr>
          <p:cNvPr id="7" name="Inhaltsplatzhalter 2">
            <a:extLst>
              <a:ext uri="{FF2B5EF4-FFF2-40B4-BE49-F238E27FC236}">
                <a16:creationId xmlns:a16="http://schemas.microsoft.com/office/drawing/2014/main" id="{A5C173E5-EA37-121E-50F0-C1FAD8B13A2F}"/>
              </a:ext>
            </a:extLst>
          </p:cNvPr>
          <p:cNvSpPr txBox="1">
            <a:spLocks/>
          </p:cNvSpPr>
          <p:nvPr/>
        </p:nvSpPr>
        <p:spPr>
          <a:xfrm>
            <a:off x="500923" y="2372916"/>
            <a:ext cx="4752528" cy="359891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9pPr>
          </a:lstStyle>
          <a:p>
            <a:r>
              <a:rPr lang="en-US" sz="2200" cap="none" spc="0" dirty="0">
                <a:solidFill>
                  <a:prstClr val="white"/>
                </a:solidFill>
                <a:latin typeface="Corbel"/>
              </a:rPr>
              <a:t>Crypto is still not accepted by all the youth, especially if they are not experienced in the domain. The wealthy ones, which have various advantages, might miss out financial opportunities while living an extensive nightlife. </a:t>
            </a:r>
          </a:p>
        </p:txBody>
      </p:sp>
    </p:spTree>
    <p:extLst>
      <p:ext uri="{BB962C8B-B14F-4D97-AF65-F5344CB8AC3E}">
        <p14:creationId xmlns:p14="http://schemas.microsoft.com/office/powerpoint/2010/main" val="3760006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en-US" dirty="0"/>
              <a:t>What Makes </a:t>
            </a:r>
            <a:r>
              <a:rPr lang="en-US" dirty="0" err="1"/>
              <a:t>CocktailToken</a:t>
            </a:r>
            <a:r>
              <a:rPr lang="en-US" dirty="0"/>
              <a:t> Unique?</a:t>
            </a:r>
          </a:p>
        </p:txBody>
      </p:sp>
      <p:sp>
        <p:nvSpPr>
          <p:cNvPr id="3" name="Inhaltsplatzhalter 2"/>
          <p:cNvSpPr>
            <a:spLocks noGrp="1"/>
          </p:cNvSpPr>
          <p:nvPr>
            <p:ph sz="half" idx="1"/>
          </p:nvPr>
        </p:nvSpPr>
        <p:spPr>
          <a:xfrm>
            <a:off x="1522411" y="1916832"/>
            <a:ext cx="9144001" cy="4476327"/>
          </a:xfrm>
        </p:spPr>
        <p:txBody>
          <a:bodyPr rtlCol="0">
            <a:normAutofit fontScale="92500"/>
          </a:bodyPr>
          <a:lstStyle/>
          <a:p>
            <a:pPr marL="0" indent="0" algn="l">
              <a:buNone/>
            </a:pPr>
            <a:r>
              <a:rPr lang="en-US" dirty="0" err="1"/>
              <a:t>CocktailToken’s</a:t>
            </a:r>
            <a:r>
              <a:rPr lang="en-US" dirty="0"/>
              <a:t> original aim is to increase the interest in crypto investments. By making it popular in the nightlife scene, the youth will become more aware of the power of crypto. Small investments, done so-to-say by side (e.g., when ordering a real-life cocktail, you could also buy yourself a crypto cocktail token), will make the difference. </a:t>
            </a:r>
          </a:p>
          <a:p>
            <a:pPr marL="0" indent="0" algn="l">
              <a:buNone/>
            </a:pPr>
            <a:r>
              <a:rPr lang="en-US" dirty="0"/>
              <a:t>Future plans involving the </a:t>
            </a:r>
            <a:r>
              <a:rPr lang="en-US" dirty="0" err="1"/>
              <a:t>CocktailToken</a:t>
            </a:r>
            <a:r>
              <a:rPr lang="en-US" dirty="0"/>
              <a:t> are also in place, and the creation of the Crypto Cocktail Party application / project is already in progress. </a:t>
            </a:r>
          </a:p>
          <a:p>
            <a:pPr marL="0" indent="0" algn="l">
              <a:buNone/>
            </a:pPr>
            <a:r>
              <a:rPr lang="en-US" dirty="0"/>
              <a:t>The main idea is to give the </a:t>
            </a:r>
            <a:r>
              <a:rPr lang="en-US" dirty="0" err="1"/>
              <a:t>CocktailToken</a:t>
            </a:r>
            <a:r>
              <a:rPr lang="en-US" dirty="0"/>
              <a:t> two additional purposes:</a:t>
            </a:r>
          </a:p>
          <a:p>
            <a:pPr>
              <a:buFont typeface="Wingdings" panose="05000000000000000000" pitchFamily="2" charset="2"/>
              <a:buChar char="Ø"/>
            </a:pPr>
            <a:r>
              <a:rPr lang="en-US" sz="1900" dirty="0"/>
              <a:t>Handle the </a:t>
            </a:r>
            <a:r>
              <a:rPr lang="en-US" sz="1900" dirty="0" err="1"/>
              <a:t>CocktailToken</a:t>
            </a:r>
            <a:r>
              <a:rPr lang="en-US" sz="1900" dirty="0"/>
              <a:t> </a:t>
            </a:r>
            <a:r>
              <a:rPr lang="en-US" sz="1900" b="1" dirty="0"/>
              <a:t>as Reward </a:t>
            </a:r>
            <a:r>
              <a:rPr lang="en-US" sz="1900" dirty="0"/>
              <a:t>(in the </a:t>
            </a:r>
            <a:r>
              <a:rPr lang="en-US" sz="1900" dirty="0" err="1"/>
              <a:t>CryptoCocktailParty</a:t>
            </a:r>
            <a:r>
              <a:rPr lang="en-US" sz="1900" dirty="0"/>
              <a:t> itself, but also in the real life)</a:t>
            </a:r>
          </a:p>
          <a:p>
            <a:pPr>
              <a:buFont typeface="Wingdings" panose="05000000000000000000" pitchFamily="2" charset="2"/>
              <a:buChar char="Ø"/>
            </a:pPr>
            <a:r>
              <a:rPr lang="en-US" sz="1900" dirty="0"/>
              <a:t>Handle the </a:t>
            </a:r>
            <a:r>
              <a:rPr lang="en-US" sz="1900" dirty="0" err="1"/>
              <a:t>CocktailToken</a:t>
            </a:r>
            <a:r>
              <a:rPr lang="en-US" sz="1900" dirty="0"/>
              <a:t> </a:t>
            </a:r>
            <a:r>
              <a:rPr lang="en-US" sz="1900" b="1" dirty="0"/>
              <a:t>as Exchange </a:t>
            </a:r>
            <a:r>
              <a:rPr lang="en-US" sz="1900" dirty="0"/>
              <a:t>token, receiving a remarkable discount on the provided services (part of the upcoming project: </a:t>
            </a:r>
            <a:r>
              <a:rPr lang="en-US" sz="1900" dirty="0" err="1"/>
              <a:t>CryGIA</a:t>
            </a:r>
            <a:r>
              <a:rPr lang="en-US" sz="1900" dirty="0"/>
              <a:t> Marketplace)</a:t>
            </a: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en-US" dirty="0"/>
              <a:t>How Is the </a:t>
            </a:r>
            <a:r>
              <a:rPr lang="en-US" dirty="0" err="1"/>
              <a:t>CocktailToken</a:t>
            </a:r>
            <a:r>
              <a:rPr lang="en-US" dirty="0"/>
              <a:t> Secured?</a:t>
            </a:r>
          </a:p>
        </p:txBody>
      </p:sp>
      <p:sp>
        <p:nvSpPr>
          <p:cNvPr id="3" name="Inhaltsplatzhalter 2"/>
          <p:cNvSpPr>
            <a:spLocks noGrp="1"/>
          </p:cNvSpPr>
          <p:nvPr>
            <p:ph sz="half" idx="1"/>
          </p:nvPr>
        </p:nvSpPr>
        <p:spPr>
          <a:xfrm>
            <a:off x="1504781" y="1905001"/>
            <a:ext cx="9144001" cy="4114800"/>
          </a:xfrm>
        </p:spPr>
        <p:txBody>
          <a:bodyPr rtlCol="0"/>
          <a:lstStyle/>
          <a:p>
            <a:pPr marL="0" indent="0" algn="l">
              <a:buNone/>
            </a:pPr>
            <a:r>
              <a:rPr lang="en-US" dirty="0"/>
              <a:t>The security of the </a:t>
            </a:r>
            <a:r>
              <a:rPr lang="en-US" dirty="0" err="1"/>
              <a:t>CocktailToken</a:t>
            </a:r>
            <a:r>
              <a:rPr lang="en-US" dirty="0"/>
              <a:t> is assured by following the standards of BEC20. </a:t>
            </a:r>
          </a:p>
          <a:p>
            <a:pPr marL="0" indent="0" algn="l">
              <a:buNone/>
            </a:pPr>
            <a:r>
              <a:rPr lang="en-US" dirty="0"/>
              <a:t>The </a:t>
            </a:r>
            <a:r>
              <a:rPr lang="en-US" dirty="0" err="1"/>
              <a:t>CocktailToken’s</a:t>
            </a:r>
            <a:r>
              <a:rPr lang="en-US" dirty="0"/>
              <a:t> smart contract has different methods to keep the token safe from fraud or price manipulators: </a:t>
            </a:r>
          </a:p>
          <a:p>
            <a:pPr>
              <a:buFont typeface="Wingdings" panose="05000000000000000000" pitchFamily="2" charset="2"/>
              <a:buChar char="v"/>
            </a:pPr>
            <a:r>
              <a:rPr lang="en-US" dirty="0"/>
              <a:t>There is a method implemented for </a:t>
            </a:r>
            <a:r>
              <a:rPr lang="en-US" b="1" dirty="0" err="1"/>
              <a:t>MaxWallet</a:t>
            </a:r>
            <a:r>
              <a:rPr lang="en-US" dirty="0"/>
              <a:t> and </a:t>
            </a:r>
            <a:r>
              <a:rPr lang="en-US" b="1" dirty="0" err="1"/>
              <a:t>MaxTx</a:t>
            </a:r>
            <a:r>
              <a:rPr lang="en-US" dirty="0"/>
              <a:t>, to avoid abrupt price fluctuations. </a:t>
            </a:r>
          </a:p>
          <a:p>
            <a:pPr>
              <a:buFont typeface="Wingdings" panose="05000000000000000000" pitchFamily="2" charset="2"/>
              <a:buChar char="v"/>
            </a:pPr>
            <a:r>
              <a:rPr lang="en-US" dirty="0"/>
              <a:t>Suspicious addresses can be in the end locked in a Blacklist.</a:t>
            </a:r>
          </a:p>
        </p:txBody>
      </p:sp>
    </p:spTree>
    <p:extLst>
      <p:ext uri="{BB962C8B-B14F-4D97-AF65-F5344CB8AC3E}">
        <p14:creationId xmlns:p14="http://schemas.microsoft.com/office/powerpoint/2010/main" val="13497686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pPr rtl="0"/>
            <a:r>
              <a:rPr lang="de" dirty="0"/>
              <a:t>Roadmap</a:t>
            </a:r>
            <a:endParaRPr lang="en-US" dirty="0"/>
          </a:p>
        </p:txBody>
      </p:sp>
      <p:graphicFrame>
        <p:nvGraphicFramePr>
          <p:cNvPr id="3" name="Inhaltsplatzhalter 2" descr="Alternierender Fluss" title="SmartArt"/>
          <p:cNvGraphicFramePr>
            <a:graphicFrameLocks noGrp="1"/>
          </p:cNvGraphicFramePr>
          <p:nvPr>
            <p:ph idx="1"/>
            <p:extLst>
              <p:ext uri="{D42A27DB-BD31-4B8C-83A1-F6EECF244321}">
                <p14:modId xmlns:p14="http://schemas.microsoft.com/office/powerpoint/2010/main" val="1481711214"/>
              </p:ext>
            </p:extLst>
          </p:nvPr>
        </p:nvGraphicFramePr>
        <p:xfrm>
          <a:off x="1522413" y="1905000"/>
          <a:ext cx="9134475"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en-US" dirty="0"/>
              <a:t>Thank you for your attention!</a:t>
            </a:r>
          </a:p>
        </p:txBody>
      </p:sp>
      <p:pic>
        <p:nvPicPr>
          <p:cNvPr id="4" name="Picture 3">
            <a:extLst>
              <a:ext uri="{FF2B5EF4-FFF2-40B4-BE49-F238E27FC236}">
                <a16:creationId xmlns:a16="http://schemas.microsoft.com/office/drawing/2014/main" id="{0D19C7FC-BDD4-5409-6DEE-FDB805934416}"/>
              </a:ext>
            </a:extLst>
          </p:cNvPr>
          <p:cNvPicPr>
            <a:picLocks noChangeAspect="1"/>
          </p:cNvPicPr>
          <p:nvPr/>
        </p:nvPicPr>
        <p:blipFill>
          <a:blip r:embed="rId2"/>
          <a:stretch>
            <a:fillRect/>
          </a:stretch>
        </p:blipFill>
        <p:spPr>
          <a:xfrm>
            <a:off x="1155799" y="980728"/>
            <a:ext cx="2562026" cy="2230253"/>
          </a:xfrm>
          <a:prstGeom prst="rect">
            <a:avLst/>
          </a:prstGeom>
          <a:ln w="19050">
            <a:solidFill>
              <a:schemeClr val="accent1"/>
            </a:solidFill>
          </a:ln>
        </p:spPr>
      </p:pic>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er blauer Tunnel 16 x 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906_TF02895261_TF02895261.potx" id="{2AB7ECFD-3DD1-437A-800A-4010CF699F01}" vid="{7CC23B45-6F2F-47A4-B56E-506F3FC28B8A}"/>
    </a:ext>
  </a:extLst>
</a:theme>
</file>

<file path=ppt/theme/theme2.xml><?xml version="1.0" encoding="utf-8"?>
<a:theme xmlns:a="http://schemas.openxmlformats.org/drawingml/2006/main" name="Office-Design">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Design">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E41224-0370-4595-877C-23316CD80004}">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Digitale Businesspräsentation Blauer Tunnel (Breitbild)</Template>
  <TotalTime>0</TotalTime>
  <Words>416</Words>
  <Application>Microsoft Office PowerPoint</Application>
  <PresentationFormat>Custom</PresentationFormat>
  <Paragraphs>40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Corbel</vt:lpstr>
      <vt:lpstr>Wingdings</vt:lpstr>
      <vt:lpstr>Digitaler blauer Tunnel 16 x 9</vt:lpstr>
      <vt:lpstr>CocktailToken</vt:lpstr>
      <vt:lpstr>Agenda</vt:lpstr>
      <vt:lpstr>Problem</vt:lpstr>
      <vt:lpstr>What Makes CocktailToken Unique?</vt:lpstr>
      <vt:lpstr>How Is the CocktailToken Secured?</vt:lpstr>
      <vt:lpstr>Roadmap</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CocktailToken</dc:title>
  <dc:creator>Elle</dc:creator>
  <cp:lastModifiedBy>Elle</cp:lastModifiedBy>
  <cp:revision>3</cp:revision>
  <dcterms:created xsi:type="dcterms:W3CDTF">2024-04-22T12:17:00Z</dcterms:created>
  <dcterms:modified xsi:type="dcterms:W3CDTF">2024-04-22T12:51:22Z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