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4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918A-4054-5521-DAB1-1872AC53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F2E92-AF60-1DCF-4D5D-BF1003ECB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7C8C-14BE-31CD-C47D-75197AFD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3162-A438-A24B-9254-2C45691FFFE7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5D0A-FE38-9AB9-185E-9859687F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6711-869C-1585-7814-B042809B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7AFA-BB46-1F40-8F4C-D46F2386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3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5A31-D8A3-5C49-2CB5-80C203A1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41F1E-46A5-2C1D-3143-118C1FA1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0597-ED09-D13E-790E-C0EC8011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3162-A438-A24B-9254-2C45691FFFE7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8CEF-4D4C-10F3-4419-FDEFC5B9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F27AD-04F3-413D-8FBB-04C8D4CE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7AFA-BB46-1F40-8F4C-D46F2386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56B66-5764-AC75-12D8-E8D3776C1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8CB6F-432C-7FCA-4599-8973CADBC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607D-51B0-5DF1-6A80-F4757AEB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3162-A438-A24B-9254-2C45691FFFE7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8E4E4-3811-E5E4-BE2A-9F22B10E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10A9-E456-7AAF-3387-C10A1BDD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7AFA-BB46-1F40-8F4C-D46F2386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F371-A7C3-48D2-A0B7-9E0E052E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D40D-95D8-C6E0-0C3A-E46A6FF4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1096-E563-E177-433F-B7B9DF60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3162-A438-A24B-9254-2C45691FFFE7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DD4B-A476-E660-0417-603B0065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A0267-DF0E-01EF-A630-2E9CBD71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7AFA-BB46-1F40-8F4C-D46F2386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65EA-C54A-9F77-78BF-2F9DC2DD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A22A-372C-3D95-5317-CDACD7551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DA63-7999-1349-06A8-6EAF3278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3162-A438-A24B-9254-2C45691FFFE7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09D9D-BAF9-49A9-ED30-D7557D2F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ECC88-4483-763B-CEB9-CC79B836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7AFA-BB46-1F40-8F4C-D46F2386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F816-789C-963A-C244-BD062E4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9C14-4048-E045-068A-BE559EA94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D86F4-8708-CBF7-1DDE-8E38261D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443E1-5A18-E2B7-EC5A-CDBBAAEE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3162-A438-A24B-9254-2C45691FFFE7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A7707-17C7-9909-84CA-4ACFCBDE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616C1-7972-6FD0-0B25-BF4CDFA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7AFA-BB46-1F40-8F4C-D46F2386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9E53-71DC-D57A-7226-56F63A3A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13924-DD6A-26F9-2440-9EC09FEF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C6C31-3641-9FB9-E92D-2D28913F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E3698-C9FA-5B11-3402-774177363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292AC-7D10-0BF3-3B2D-C957B9B4F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6CE7-5FD7-F7E1-350E-331188B4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3162-A438-A24B-9254-2C45691FFFE7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5DE99-7FFC-BC68-FE5E-2138F93C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86977-DB6E-0BCD-9A85-3CE4AFAF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7AFA-BB46-1F40-8F4C-D46F2386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0E00-FA36-E758-4066-BF8226C7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95E03-2E8B-317A-4BF1-3075B3C7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3162-A438-A24B-9254-2C45691FFFE7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2CAC7-54B0-6BD5-ED92-568CA7BB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10E25-C37F-3414-9670-BE42FE09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7AFA-BB46-1F40-8F4C-D46F2386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0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A7788-53FB-2FF6-CA37-1286EAAB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3162-A438-A24B-9254-2C45691FFFE7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C15F7-82A7-F791-5EC6-307EDD40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15EFB-1036-36D2-CF2E-28DD9765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7AFA-BB46-1F40-8F4C-D46F2386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6CA-6D5A-B147-1AC4-66EC865B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BA84-9864-7402-262C-D29953622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E0BDF-4214-08C6-86E9-81D7931A5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A5DB7-98D9-4004-390D-5340CE32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3162-A438-A24B-9254-2C45691FFFE7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41DFC-8055-33FE-7AB2-47EA7CA7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10F54-EE68-EB7B-EB10-1CC91776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7AFA-BB46-1F40-8F4C-D46F2386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3690-3001-729F-135E-4EFAE99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19506-85C7-64D5-4BEF-4501A4259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16D81-09EB-971A-539B-982141F16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7C63-1D71-00E2-5261-5A998973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3162-A438-A24B-9254-2C45691FFFE7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7E19F-2E78-1824-22CC-115EF84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B5D6-9CD4-628F-0062-02FD7C51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7AFA-BB46-1F40-8F4C-D46F2386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19522-2D7C-9233-A265-D52AF987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06469-6E25-1608-DF2D-00A001CD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A039-937E-0FDD-9BF0-CFADD1158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3162-A438-A24B-9254-2C45691FFFE7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954F-4C82-D6A1-FD25-C0DCB027F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D8D7-BEBB-C095-3525-95CE69CCE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27AFA-BB46-1F40-8F4C-D46F2386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D8BB86-9A00-D0B2-FD70-0F3545B4A864}"/>
              </a:ext>
            </a:extLst>
          </p:cNvPr>
          <p:cNvGrpSpPr/>
          <p:nvPr/>
        </p:nvGrpSpPr>
        <p:grpSpPr>
          <a:xfrm>
            <a:off x="1639613" y="2190858"/>
            <a:ext cx="8229601" cy="2461203"/>
            <a:chOff x="1418896" y="1843469"/>
            <a:chExt cx="6574221" cy="103636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80B04C1-0758-C111-2AFA-529CAFF29C17}"/>
                </a:ext>
              </a:extLst>
            </p:cNvPr>
            <p:cNvSpPr/>
            <p:nvPr/>
          </p:nvSpPr>
          <p:spPr>
            <a:xfrm>
              <a:off x="1418896" y="1849819"/>
              <a:ext cx="1629103" cy="1030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Exercise for Weight Loss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B420BD0-9693-B840-628A-186E7B23EA59}"/>
                </a:ext>
              </a:extLst>
            </p:cNvPr>
            <p:cNvSpPr/>
            <p:nvPr/>
          </p:nvSpPr>
          <p:spPr>
            <a:xfrm>
              <a:off x="3891455" y="1849819"/>
              <a:ext cx="1629103" cy="1030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Exercise for Weight Loss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DEFA50C-B8E3-17E5-F139-9D6A91A62D50}"/>
                </a:ext>
              </a:extLst>
            </p:cNvPr>
            <p:cNvSpPr/>
            <p:nvPr/>
          </p:nvSpPr>
          <p:spPr>
            <a:xfrm>
              <a:off x="6364014" y="1849819"/>
              <a:ext cx="1629103" cy="1030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Maladaptive </a:t>
              </a:r>
              <a:r>
                <a:rPr lang="en-US" dirty="0"/>
                <a:t>Exercise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71CCC4-73DC-98F3-A125-1C8903BAE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2238702"/>
              <a:ext cx="843455" cy="2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621242-EFAE-086D-CFEB-5DCC79534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0558" y="2238702"/>
              <a:ext cx="843455" cy="2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500501-31E2-E7AA-95C8-4A81F45114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7999" y="2527734"/>
              <a:ext cx="843455" cy="0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92449F-087B-E977-C4B0-7E0D898BAA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0557" y="2527734"/>
              <a:ext cx="843455" cy="0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7DBA42A6-2525-E32B-8333-D3747A119B7D}"/>
                </a:ext>
              </a:extLst>
            </p:cNvPr>
            <p:cNvCxnSpPr>
              <a:cxnSpLocks/>
              <a:stCxn id="6" idx="0"/>
              <a:endCxn id="4" idx="0"/>
            </p:cNvCxnSpPr>
            <p:nvPr/>
          </p:nvCxnSpPr>
          <p:spPr>
            <a:xfrm rot="16200000" flipV="1">
              <a:off x="4706007" y="-622740"/>
              <a:ext cx="12700" cy="4945118"/>
            </a:xfrm>
            <a:prstGeom prst="curvedConnector3">
              <a:avLst>
                <a:gd name="adj1" fmla="val 6081079"/>
              </a:avLst>
            </a:prstGeom>
            <a:ln w="41275"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10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5</cp:revision>
  <dcterms:created xsi:type="dcterms:W3CDTF">2022-07-02T07:40:56Z</dcterms:created>
  <dcterms:modified xsi:type="dcterms:W3CDTF">2022-07-16T02:59:44Z</dcterms:modified>
</cp:coreProperties>
</file>