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3456"/>
    <a:srgbClr val="1E1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4"/>
  </p:normalViewPr>
  <p:slideViewPr>
    <p:cSldViewPr snapToGrid="0">
      <p:cViewPr varScale="1">
        <p:scale>
          <a:sx n="96" d="100"/>
          <a:sy n="96" d="100"/>
        </p:scale>
        <p:origin x="20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00EC-67C8-C88A-CCC3-219340422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6CB05-7060-A6CB-03E6-C38E720CA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82E5D-AE53-E3BA-2F15-6D590A29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68AE-93FE-3B42-145D-B2196B01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C9670-ED48-FEF8-EF3C-661D7421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0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504C-7339-14C1-EA7A-0A93F4D6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5BA22-677B-FE76-5DF9-5B8089A9C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F54A4-7300-03E8-40B5-D9ECB88A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7CDC-0992-A3D9-2457-0617A712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E0F6B-6350-D6A1-511A-7D75E316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3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BCDC2-3F5B-5098-0323-145D7E84C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6CBF7-B58A-AC40-20A6-77673EE6D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26D7C-5C34-2BF8-7118-A5BA9D7F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2930C-B2FD-0265-EBFE-58D543C5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17B99-518C-42D6-F536-50621051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1642-AFFA-72C3-C5F7-6383B680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38B5-C45C-5667-2AEE-3A87D6ED1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29B5F-EBD3-6568-E2DC-2098C4B7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25ED7-8B52-00D1-54D2-19053C0F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A289A-2835-0BF9-5DF9-1CDBB5E6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0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3D46-B8B4-908C-B381-7CC87F78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153A-01E4-D7AA-D51B-412C9CCCD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E2C8E-3A69-14A4-A115-FFF0530B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F5CC3-371F-578F-CF4E-65DB8159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4ABD0-6BA1-F617-0B96-17313C1F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3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5476-A7A9-F5FB-1591-6BA29C52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2DB59-A25F-2668-AF69-F51F789A5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F8002-CDD1-FF0F-C28A-06CB5D6C5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89CA6-AC2A-125C-5F20-31B23D89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53AC8-D1AD-2C30-8AA8-67E38B46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EFDF3-7530-B647-4735-E89F7D25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2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7F1B-4B23-9F02-7E10-81039933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5FAFF-DCC4-10DA-B730-5255AF581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CA15C-2F88-DE24-353E-769812DB1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A9D3B-B4F3-8E48-A7BD-3D5C4A062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BE479-1368-19FB-77EC-335F78EF3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CC63A-3F35-1740-7A53-6C8861B7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56908-57F1-36E0-E5BA-45E7B3ED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B003A-0275-BE25-D7E9-8BE16812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4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2923-D726-C56A-2D03-C72E1B0A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76CF7-7FF3-DAA4-1612-4AB1FD8D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BFA7C-1212-40B5-A8DA-F8BB7698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9814A-B70C-16B7-0DB5-C85FA1C5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7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2C26D-FEC5-E523-3EFD-447692DC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6D70B-6279-29BA-52F9-02708DE2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37859-FA2D-AAED-7197-7E113474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4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66D3-2A75-6266-80D4-7B34C29C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EA3C-E9D8-1C33-E01A-6E7CA2C2E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B9624-2F4F-6F33-B761-1F9262954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7DA6C-2E47-BF44-0C32-1CCE36C6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F760A-078D-689C-5FC8-A13FE925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CD3EB-BF52-E446-637D-D63DBC60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8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39FB-557B-7F09-2DD5-3BCD5432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66AED-FD31-A0C5-3E19-E9EACAAAD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72C3F-E27E-6049-C63D-AF1F26A4D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4A8D3-F045-270E-CA3E-3B26CA03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62D25-D518-7E91-3402-A98B27EF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1B019-CDD6-D897-54E1-42F59825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6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65C87-5656-C307-F670-0003C14D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3DA92-362C-631D-E816-DC76B710A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73A4D-FC03-B0F4-C087-B40CF35C6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2AFC2-2417-DF49-8402-B9D75D5FD88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5F6B9-03A3-CA97-BC32-6A565D2E7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B68C-EE10-171E-EB6B-13F34190F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2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9F23116-25B4-265A-8877-7627498F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Participant Demographics</a:t>
            </a:r>
          </a:p>
        </p:txBody>
      </p:sp>
      <p:pic>
        <p:nvPicPr>
          <p:cNvPr id="9" name="Content Placeholder 8" descr="A diagram of a person's diagram&#10;&#10;Description automatically generated">
            <a:extLst>
              <a:ext uri="{FF2B5EF4-FFF2-40B4-BE49-F238E27FC236}">
                <a16:creationId xmlns:a16="http://schemas.microsoft.com/office/drawing/2014/main" id="{2EC2DA67-4FFC-D1F9-02F1-48AEB8A6A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1461" y="1534478"/>
            <a:ext cx="4221105" cy="2110553"/>
          </a:xfrm>
          <a:gradFill>
            <a:gsLst>
              <a:gs pos="0">
                <a:srgbClr val="FFC000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C74E10-4EA3-0219-D11F-525487A33A31}"/>
              </a:ext>
            </a:extLst>
          </p:cNvPr>
          <p:cNvSpPr txBox="1"/>
          <p:nvPr/>
        </p:nvSpPr>
        <p:spPr>
          <a:xfrm>
            <a:off x="9515060" y="2644757"/>
            <a:ext cx="240704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rgbClr val="7030A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20</a:t>
            </a:r>
            <a:r>
              <a:rPr lang="en-US" sz="2400" dirty="0">
                <a:solidFill>
                  <a:srgbClr val="7030A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 Median Age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7447E-21E5-BE11-A7E6-1A711FB92D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52" t="9219" r="18634" b="16016"/>
          <a:stretch/>
        </p:blipFill>
        <p:spPr>
          <a:xfrm>
            <a:off x="157504" y="2190143"/>
            <a:ext cx="3420582" cy="29097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02A32D-1EC2-5C3B-94D9-EBFE24161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843" y="4123531"/>
            <a:ext cx="4203723" cy="27221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044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2835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Baloo Bhaijaan</vt:lpstr>
      <vt:lpstr>Calibri</vt:lpstr>
      <vt:lpstr>Calibri Light</vt:lpstr>
      <vt:lpstr>Office Theme</vt:lpstr>
      <vt:lpstr>Participant Demographics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SCHAUMBERG</dc:creator>
  <cp:lastModifiedBy>KATHERINE SCHAUMBERG</cp:lastModifiedBy>
  <cp:revision>4</cp:revision>
  <dcterms:created xsi:type="dcterms:W3CDTF">2023-08-22T00:27:45Z</dcterms:created>
  <dcterms:modified xsi:type="dcterms:W3CDTF">2023-08-26T01:58:05Z</dcterms:modified>
</cp:coreProperties>
</file>