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MAXED Results Slides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s/Affect_Day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76500" y="1193800"/>
            <a:ext cx="420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s/Affect_Day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76500" y="1193800"/>
            <a:ext cx="420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s/affect_plot_ex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76500" y="1193800"/>
            <a:ext cx="420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s/biss_pl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36800" y="1193800"/>
            <a:ext cx="44831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s/hr_pl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47900" y="1193800"/>
            <a:ext cx="4648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s/distance_pl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47900" y="1193800"/>
            <a:ext cx="4648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s/watts_pl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47900" y="1193800"/>
            <a:ext cx="4648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[]ex_params_plot.png_plot.png)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MAXED Results Slides</dc:title>
  <dc:creator/>
  <cp:keywords/>
  <dcterms:created xsi:type="dcterms:W3CDTF">2023-08-20T15:50:43Z</dcterms:created>
  <dcterms:modified xsi:type="dcterms:W3CDTF">2023-08-20T15:50:43Z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