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7"/>
  </p:notesMasterIdLst>
  <p:sldIdLst>
    <p:sldId id="263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E66"/>
    <a:srgbClr val="FFFDFE"/>
    <a:srgbClr val="C2B824"/>
    <a:srgbClr val="D3E6D5"/>
    <a:srgbClr val="FADEC4"/>
    <a:srgbClr val="F6EDCE"/>
    <a:srgbClr val="FC6D46"/>
    <a:srgbClr val="7A3456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87"/>
  </p:normalViewPr>
  <p:slideViewPr>
    <p:cSldViewPr snapToGrid="0">
      <p:cViewPr varScale="1">
        <p:scale>
          <a:sx n="96" d="100"/>
          <a:sy n="96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E626-E31B-A948-8EA9-21B31B46F6B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2AD3A-15EE-8340-BD8A-2982256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0EC-67C8-C88A-CCC3-21934042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B05-7060-A6CB-03E6-C38E720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2E5D-AE53-E3BA-2F15-6D590A29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68AE-93FE-3B42-145D-B2196B01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9670-ED48-FEF8-EF3C-661D7421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04C-7339-14C1-EA7A-0A93F4D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5BA22-677B-FE76-5DF9-5B8089A9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54A4-7300-03E8-40B5-D9ECB88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7CDC-0992-A3D9-2457-0617A712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0F6B-6350-D6A1-511A-7D75E31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BCDC2-3F5B-5098-0323-145D7E84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6CBF7-B58A-AC40-20A6-77673EE6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6D7C-5C34-2BF8-7118-A5BA9D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930C-B2FD-0265-EBFE-58D543C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7B99-518C-42D6-F536-5062105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1642-AFFA-72C3-C5F7-6383B680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38B5-C45C-5667-2AEE-3A87D6ED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9B5F-EBD3-6568-E2DC-2098C4B7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5ED7-8B52-00D1-54D2-19053C0F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289A-2835-0BF9-5DF9-1CDBB5E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D46-B8B4-908C-B381-7CC87F7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153A-01E4-D7AA-D51B-412C9CCC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2C8E-3A69-14A4-A115-FFF0530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5CC3-371F-578F-CF4E-65DB815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ABD0-6BA1-F617-0B96-17313C1F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476-A7A9-F5FB-1591-6BA29C52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DB59-A25F-2668-AF69-F51F789A5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8002-CDD1-FF0F-C28A-06CB5D6C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9CA6-AC2A-125C-5F20-31B23D89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3AC8-D1AD-2C30-8AA8-67E38B4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FDF3-7530-B647-4735-E89F7D2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7F1B-4B23-9F02-7E10-81039933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FAFF-DCC4-10DA-B730-5255AF58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A15C-2F88-DE24-353E-769812DB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A9D3B-B4F3-8E48-A7BD-3D5C4A06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BE479-1368-19FB-77EC-335F78EF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CC63A-3F35-1740-7A53-6C8861B7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6908-57F1-36E0-E5BA-45E7B3E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B003A-0275-BE25-D7E9-8BE1681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2923-D726-C56A-2D03-C72E1B0A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76CF7-7FF3-DAA4-1612-4AB1FD8D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FA7C-1212-40B5-A8DA-F8BB7698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9814A-B70C-16B7-0DB5-C85FA1C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2C26D-FEC5-E523-3EFD-447692D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6D70B-6279-29BA-52F9-02708DE2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37859-FA2D-AAED-7197-7E11347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6D3-2A75-6266-80D4-7B34C29C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EA3C-E9D8-1C33-E01A-6E7CA2C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B9624-2F4F-6F33-B761-1F926295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DA6C-2E47-BF44-0C32-1CCE36C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760A-078D-689C-5FC8-A13FE925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D3EB-BF52-E446-637D-D63DBC60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39FB-557B-7F09-2DD5-3BCD5432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66AED-FD31-A0C5-3E19-E9EACAAAD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2C3F-E27E-6049-C63D-AF1F26A4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A8D3-F045-270E-CA3E-3B26CA03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62D25-D518-7E91-3402-A98B27EF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B019-CDD6-D897-54E1-42F5982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B824">
                <a:alpha val="80000"/>
              </a:srgbClr>
            </a:gs>
            <a:gs pos="73000">
              <a:srgbClr val="FFFDFE"/>
            </a:gs>
            <a:gs pos="83000">
              <a:srgbClr val="FFFDFE"/>
            </a:gs>
            <a:gs pos="100000">
              <a:srgbClr val="FFFDF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5C87-5656-C307-F670-0003C14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DA92-362C-631D-E816-DC76B710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3A4D-FC03-B0F4-C087-B40CF35C6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F6B9-03A3-CA97-BC32-6A565D2E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B68C-EE10-171E-EB6B-13F34190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06A-D6FB-4C88-BD13-05E86EAE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2285-985C-AEAA-7943-BC2E1C01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F23116-25B4-265A-8877-7627498F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Participant 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74E10-4EA3-0219-D11F-525487A33A31}"/>
              </a:ext>
            </a:extLst>
          </p:cNvPr>
          <p:cNvSpPr txBox="1"/>
          <p:nvPr/>
        </p:nvSpPr>
        <p:spPr>
          <a:xfrm>
            <a:off x="1495425" y="1337303"/>
            <a:ext cx="3164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FC6D46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20</a:t>
            </a:r>
            <a:r>
              <a:rPr lang="en-US" sz="2400" dirty="0">
                <a:solidFill>
                  <a:srgbClr val="FC6D46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Median Age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626FDD-BD54-52B3-6445-105E78E2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90" y="3470887"/>
            <a:ext cx="3651453" cy="32311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79A685-8F8D-CC10-4735-1C7A18BC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14" y="2317815"/>
            <a:ext cx="5295900" cy="4686300"/>
          </a:xfrm>
          <a:prstGeom prst="rect">
            <a:avLst/>
          </a:prstGeom>
        </p:spPr>
      </p:pic>
      <p:pic>
        <p:nvPicPr>
          <p:cNvPr id="31" name="Picture 30" descr="A group of people with one person in the middle&#10;&#10;Description automatically generated">
            <a:extLst>
              <a:ext uri="{FF2B5EF4-FFF2-40B4-BE49-F238E27FC236}">
                <a16:creationId xmlns:a16="http://schemas.microsoft.com/office/drawing/2014/main" id="{81D74603-30F7-246E-D566-0B44545BF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226" y="1109228"/>
            <a:ext cx="4834349" cy="2417175"/>
          </a:xfrm>
          <a:prstGeom prst="rect">
            <a:avLst/>
          </a:prstGeom>
        </p:spPr>
      </p:pic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09B34B-5340-A15C-985A-5429902B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573" y="149087"/>
            <a:ext cx="8945217" cy="67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A34CF-1E8B-E9D6-5871-642A25E3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53" y="419980"/>
            <a:ext cx="10462460" cy="62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4CD1C6-D72A-7989-7421-C9C59D46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5" y="158072"/>
            <a:ext cx="10986053" cy="65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9</Words>
  <Application>Microsoft Macintosh PowerPoint</Application>
  <PresentationFormat>Widescreen</PresentationFormat>
  <Paragraphs>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Baloo Bhaijaan</vt:lpstr>
      <vt:lpstr>Calibri</vt:lpstr>
      <vt:lpstr>Calibri Light</vt:lpstr>
      <vt:lpstr>Office Theme</vt:lpstr>
      <vt:lpstr>PowerPoint Presentation</vt:lpstr>
      <vt:lpstr>Participant Demographics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7</cp:revision>
  <dcterms:created xsi:type="dcterms:W3CDTF">2023-08-22T00:27:45Z</dcterms:created>
  <dcterms:modified xsi:type="dcterms:W3CDTF">2023-08-26T16:10:02Z</dcterms:modified>
</cp:coreProperties>
</file>