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87"/>
  </p:normalViewPr>
  <p:slideViewPr>
    <p:cSldViewPr snapToGrid="0">
      <p:cViewPr varScale="1">
        <p:scale>
          <a:sx n="112" d="100"/>
          <a:sy n="112" d="100"/>
        </p:scale>
        <p:origin x="8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909CBC-3AD9-5F4E-BE15-2B7B68FDBD9C}" type="doc">
      <dgm:prSet loTypeId="urn:microsoft.com/office/officeart/2005/8/layout/hierarchy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105082-9ECF-9A4C-9E08-AAF00B2C2F2F}">
      <dgm:prSet phldrT="[Text]"/>
      <dgm:spPr/>
      <dgm:t>
        <a:bodyPr/>
        <a:lstStyle/>
        <a:p>
          <a:r>
            <a:rPr lang="en-US" dirty="0"/>
            <a:t>Age</a:t>
          </a:r>
        </a:p>
      </dgm:t>
    </dgm:pt>
    <dgm:pt modelId="{6C2976D3-1E63-7D4D-B93B-3E26887F00D0}" type="parTrans" cxnId="{D3936DF6-A4B2-C44C-BD52-507218AF14A2}">
      <dgm:prSet/>
      <dgm:spPr/>
      <dgm:t>
        <a:bodyPr/>
        <a:lstStyle/>
        <a:p>
          <a:endParaRPr lang="en-US"/>
        </a:p>
      </dgm:t>
    </dgm:pt>
    <dgm:pt modelId="{72A3AD94-56ED-8443-B818-1A1530C59088}" type="sibTrans" cxnId="{D3936DF6-A4B2-C44C-BD52-507218AF14A2}">
      <dgm:prSet/>
      <dgm:spPr/>
      <dgm:t>
        <a:bodyPr/>
        <a:lstStyle/>
        <a:p>
          <a:endParaRPr lang="en-US"/>
        </a:p>
      </dgm:t>
    </dgm:pt>
    <dgm:pt modelId="{AF9FB8DC-25DD-3047-AF58-8A9688F76A69}">
      <dgm:prSet phldrT="[Text]"/>
      <dgm:spPr/>
      <dgm:t>
        <a:bodyPr/>
        <a:lstStyle/>
        <a:p>
          <a:r>
            <a:rPr lang="en-US" dirty="0"/>
            <a:t>Years</a:t>
          </a:r>
        </a:p>
      </dgm:t>
    </dgm:pt>
    <dgm:pt modelId="{4E582ABB-C3DF-8047-8E80-7A50BB06E580}" type="parTrans" cxnId="{AFEFA830-1EC4-D048-B1FB-3313357C1783}">
      <dgm:prSet/>
      <dgm:spPr/>
      <dgm:t>
        <a:bodyPr/>
        <a:lstStyle/>
        <a:p>
          <a:endParaRPr lang="en-US"/>
        </a:p>
      </dgm:t>
    </dgm:pt>
    <dgm:pt modelId="{3BFF475F-FC9F-BE4F-94E7-A75D6E0A35C0}" type="sibTrans" cxnId="{AFEFA830-1EC4-D048-B1FB-3313357C1783}">
      <dgm:prSet/>
      <dgm:spPr/>
      <dgm:t>
        <a:bodyPr/>
        <a:lstStyle/>
        <a:p>
          <a:endParaRPr lang="en-US"/>
        </a:p>
      </dgm:t>
    </dgm:pt>
    <dgm:pt modelId="{6A0839A9-17A6-2D43-B3FD-A13DD769E965}">
      <dgm:prSet phldrT="[Text]"/>
      <dgm:spPr/>
      <dgm:t>
        <a:bodyPr/>
        <a:lstStyle/>
        <a:p>
          <a:r>
            <a:rPr lang="en-US" dirty="0"/>
            <a:t>Months</a:t>
          </a:r>
        </a:p>
      </dgm:t>
    </dgm:pt>
    <dgm:pt modelId="{EF1B40A2-BA62-4B4D-8AD8-5C048301944B}" type="parTrans" cxnId="{FE13A7CB-4D11-CA4B-875A-84BEBCF0E60C}">
      <dgm:prSet/>
      <dgm:spPr/>
      <dgm:t>
        <a:bodyPr/>
        <a:lstStyle/>
        <a:p>
          <a:endParaRPr lang="en-US"/>
        </a:p>
      </dgm:t>
    </dgm:pt>
    <dgm:pt modelId="{ADEB8704-5378-E54F-AB93-0A36A2782A0F}" type="sibTrans" cxnId="{FE13A7CB-4D11-CA4B-875A-84BEBCF0E60C}">
      <dgm:prSet/>
      <dgm:spPr/>
      <dgm:t>
        <a:bodyPr/>
        <a:lstStyle/>
        <a:p>
          <a:endParaRPr lang="en-US"/>
        </a:p>
      </dgm:t>
    </dgm:pt>
    <dgm:pt modelId="{E5E87DD1-BF60-494F-8993-C8321ADA8306}">
      <dgm:prSet phldrT="[Text]"/>
      <dgm:spPr/>
      <dgm:t>
        <a:bodyPr/>
        <a:lstStyle/>
        <a:p>
          <a:r>
            <a:rPr lang="en-US" dirty="0"/>
            <a:t>Body Mass Index</a:t>
          </a:r>
        </a:p>
      </dgm:t>
    </dgm:pt>
    <dgm:pt modelId="{0D82E074-78B3-2344-849B-E6F9F9EB2B87}" type="parTrans" cxnId="{CDD3A35F-6C45-EA4A-8426-B494D98C4126}">
      <dgm:prSet/>
      <dgm:spPr/>
      <dgm:t>
        <a:bodyPr/>
        <a:lstStyle/>
        <a:p>
          <a:endParaRPr lang="en-US"/>
        </a:p>
      </dgm:t>
    </dgm:pt>
    <dgm:pt modelId="{8C2A2333-3BDD-F643-ABF5-F2367E09C1CF}" type="sibTrans" cxnId="{CDD3A35F-6C45-EA4A-8426-B494D98C4126}">
      <dgm:prSet/>
      <dgm:spPr/>
      <dgm:t>
        <a:bodyPr/>
        <a:lstStyle/>
        <a:p>
          <a:endParaRPr lang="en-US"/>
        </a:p>
      </dgm:t>
    </dgm:pt>
    <dgm:pt modelId="{BCD2F509-B9FF-9440-91A1-267C4809E21A}">
      <dgm:prSet phldrT="[Text]"/>
      <dgm:spPr/>
      <dgm:t>
        <a:bodyPr/>
        <a:lstStyle/>
        <a:p>
          <a:r>
            <a:rPr lang="en-US" dirty="0"/>
            <a:t>Height (cm; m; in) + Weight (</a:t>
          </a:r>
          <a:r>
            <a:rPr lang="en-US" dirty="0" err="1"/>
            <a:t>lb</a:t>
          </a:r>
          <a:r>
            <a:rPr lang="en-US" dirty="0"/>
            <a:t>; kg)</a:t>
          </a:r>
        </a:p>
      </dgm:t>
    </dgm:pt>
    <dgm:pt modelId="{EDC7EB8F-2BD1-1F48-B2FB-A0E6889E4974}" type="parTrans" cxnId="{D7CA3134-A809-0C45-AA0A-032B26118919}">
      <dgm:prSet/>
      <dgm:spPr/>
      <dgm:t>
        <a:bodyPr/>
        <a:lstStyle/>
        <a:p>
          <a:endParaRPr lang="en-US"/>
        </a:p>
      </dgm:t>
    </dgm:pt>
    <dgm:pt modelId="{76B88D73-D7EE-5E4C-8043-6375FF93D642}" type="sibTrans" cxnId="{D7CA3134-A809-0C45-AA0A-032B26118919}">
      <dgm:prSet/>
      <dgm:spPr/>
      <dgm:t>
        <a:bodyPr/>
        <a:lstStyle/>
        <a:p>
          <a:endParaRPr lang="en-US"/>
        </a:p>
      </dgm:t>
    </dgm:pt>
    <dgm:pt modelId="{2323B76B-0951-4F48-A5CD-CF309019DE3B}">
      <dgm:prSet phldrT="[Text]"/>
      <dgm:spPr/>
      <dgm:t>
        <a:bodyPr/>
        <a:lstStyle/>
        <a:p>
          <a:r>
            <a:rPr lang="en-US" dirty="0"/>
            <a:t>Body Mass Index</a:t>
          </a:r>
        </a:p>
      </dgm:t>
    </dgm:pt>
    <dgm:pt modelId="{D5585AA3-306A-B642-B1A2-9E449AB7D5A9}" type="parTrans" cxnId="{62ED42F7-4951-4842-A805-766D94E00D4F}">
      <dgm:prSet/>
      <dgm:spPr/>
      <dgm:t>
        <a:bodyPr/>
        <a:lstStyle/>
        <a:p>
          <a:endParaRPr lang="en-US"/>
        </a:p>
      </dgm:t>
    </dgm:pt>
    <dgm:pt modelId="{F76EE56C-0248-414F-961D-1CF349675BCC}" type="sibTrans" cxnId="{62ED42F7-4951-4842-A805-766D94E00D4F}">
      <dgm:prSet/>
      <dgm:spPr/>
      <dgm:t>
        <a:bodyPr/>
        <a:lstStyle/>
        <a:p>
          <a:endParaRPr lang="en-US"/>
        </a:p>
      </dgm:t>
    </dgm:pt>
    <dgm:pt modelId="{DAD77F5C-C0D1-3242-984D-D1490EE5793B}">
      <dgm:prSet/>
      <dgm:spPr/>
      <dgm:t>
        <a:bodyPr/>
        <a:lstStyle/>
        <a:p>
          <a:r>
            <a:rPr lang="en-US" dirty="0"/>
            <a:t>Sex</a:t>
          </a:r>
        </a:p>
      </dgm:t>
    </dgm:pt>
    <dgm:pt modelId="{C5E37820-76F5-4A44-9565-D18072BDF84D}" type="parTrans" cxnId="{C5D59A89-AA7F-AF47-AAB5-3058E6F10D2E}">
      <dgm:prSet/>
      <dgm:spPr/>
      <dgm:t>
        <a:bodyPr/>
        <a:lstStyle/>
        <a:p>
          <a:endParaRPr lang="en-US"/>
        </a:p>
      </dgm:t>
    </dgm:pt>
    <dgm:pt modelId="{3712A924-FB1A-884D-9B0B-D00182D8577F}" type="sibTrans" cxnId="{C5D59A89-AA7F-AF47-AAB5-3058E6F10D2E}">
      <dgm:prSet/>
      <dgm:spPr/>
      <dgm:t>
        <a:bodyPr/>
        <a:lstStyle/>
        <a:p>
          <a:endParaRPr lang="en-US"/>
        </a:p>
      </dgm:t>
    </dgm:pt>
    <dgm:pt modelId="{A909770F-FDD8-3D41-A84E-9D294FF148C6}">
      <dgm:prSet/>
      <dgm:spPr/>
      <dgm:t>
        <a:bodyPr/>
        <a:lstStyle/>
        <a:p>
          <a:r>
            <a:rPr lang="en-US" dirty="0"/>
            <a:t>Male/Female; M/F; 0(Male)/1(Female)</a:t>
          </a:r>
        </a:p>
      </dgm:t>
    </dgm:pt>
    <dgm:pt modelId="{39F4028E-F356-864C-9955-0F016A269B26}" type="parTrans" cxnId="{8BEA2C96-8D2E-014B-A961-A8D7967A34D2}">
      <dgm:prSet/>
      <dgm:spPr/>
      <dgm:t>
        <a:bodyPr/>
        <a:lstStyle/>
        <a:p>
          <a:endParaRPr lang="en-US"/>
        </a:p>
      </dgm:t>
    </dgm:pt>
    <dgm:pt modelId="{1D82BFEC-CF9B-D048-B475-9EC151D1CC01}" type="sibTrans" cxnId="{8BEA2C96-8D2E-014B-A961-A8D7967A34D2}">
      <dgm:prSet/>
      <dgm:spPr/>
      <dgm:t>
        <a:bodyPr/>
        <a:lstStyle/>
        <a:p>
          <a:endParaRPr lang="en-US"/>
        </a:p>
      </dgm:t>
    </dgm:pt>
    <dgm:pt modelId="{A599D84C-CAAC-734C-956D-3CE057A700EA}">
      <dgm:prSet phldrT="[Text]"/>
      <dgm:spPr/>
      <dgm:t>
        <a:bodyPr/>
        <a:lstStyle/>
        <a:p>
          <a:r>
            <a:rPr lang="en-US" dirty="0"/>
            <a:t>Days</a:t>
          </a:r>
        </a:p>
      </dgm:t>
    </dgm:pt>
    <dgm:pt modelId="{1050CBC4-7F7D-564A-A111-87BC28148373}" type="parTrans" cxnId="{797B7F52-32FC-824F-BEC3-AA03C293A95F}">
      <dgm:prSet/>
      <dgm:spPr/>
      <dgm:t>
        <a:bodyPr/>
        <a:lstStyle/>
        <a:p>
          <a:endParaRPr lang="en-US"/>
        </a:p>
      </dgm:t>
    </dgm:pt>
    <dgm:pt modelId="{29896AED-03A9-8941-B435-7EDAF3D4106C}" type="sibTrans" cxnId="{797B7F52-32FC-824F-BEC3-AA03C293A95F}">
      <dgm:prSet/>
      <dgm:spPr/>
      <dgm:t>
        <a:bodyPr/>
        <a:lstStyle/>
        <a:p>
          <a:endParaRPr lang="en-US"/>
        </a:p>
      </dgm:t>
    </dgm:pt>
    <dgm:pt modelId="{141FA930-7286-4641-A3FC-7915F47ED83D}">
      <dgm:prSet phldrT="[Text]"/>
      <dgm:spPr/>
      <dgm:t>
        <a:bodyPr/>
        <a:lstStyle/>
        <a:p>
          <a:r>
            <a:rPr lang="en-US" dirty="0"/>
            <a:t>Birthdate + Date of Assessment</a:t>
          </a:r>
        </a:p>
      </dgm:t>
    </dgm:pt>
    <dgm:pt modelId="{3F06803F-D26B-0742-9CBC-421C8BBA408F}" type="parTrans" cxnId="{F012EA8F-930E-024E-AA99-2E04E438AEB2}">
      <dgm:prSet/>
      <dgm:spPr/>
      <dgm:t>
        <a:bodyPr/>
        <a:lstStyle/>
        <a:p>
          <a:endParaRPr lang="en-US"/>
        </a:p>
      </dgm:t>
    </dgm:pt>
    <dgm:pt modelId="{71095525-C629-FD48-8201-59133CE38789}" type="sibTrans" cxnId="{F012EA8F-930E-024E-AA99-2E04E438AEB2}">
      <dgm:prSet/>
      <dgm:spPr/>
      <dgm:t>
        <a:bodyPr/>
        <a:lstStyle/>
        <a:p>
          <a:endParaRPr lang="en-US"/>
        </a:p>
      </dgm:t>
    </dgm:pt>
    <dgm:pt modelId="{1DCC2601-A900-0649-B92F-73CB8ACE62AB}">
      <dgm:prSet/>
      <dgm:spPr/>
      <dgm:t>
        <a:bodyPr/>
        <a:lstStyle/>
        <a:p>
          <a:r>
            <a:rPr lang="en-US" dirty="0" err="1"/>
            <a:t>BMIz</a:t>
          </a:r>
          <a:endParaRPr lang="en-US" dirty="0"/>
        </a:p>
      </dgm:t>
    </dgm:pt>
    <dgm:pt modelId="{C0E6E717-577A-5843-803D-A46522A7F0D5}" type="parTrans" cxnId="{E34E7A37-7F9E-454D-9548-875EB386FA94}">
      <dgm:prSet/>
      <dgm:spPr/>
      <dgm:t>
        <a:bodyPr/>
        <a:lstStyle/>
        <a:p>
          <a:endParaRPr lang="en-US"/>
        </a:p>
      </dgm:t>
    </dgm:pt>
    <dgm:pt modelId="{719E021E-8B93-C249-92B6-1D161EE13EB8}" type="sibTrans" cxnId="{E34E7A37-7F9E-454D-9548-875EB386FA94}">
      <dgm:prSet/>
      <dgm:spPr/>
      <dgm:t>
        <a:bodyPr/>
        <a:lstStyle/>
        <a:p>
          <a:endParaRPr lang="en-US"/>
        </a:p>
      </dgm:t>
    </dgm:pt>
    <dgm:pt modelId="{4994C471-DCE1-0746-8E2B-B95A89AA5C0B}">
      <dgm:prSet/>
      <dgm:spPr/>
      <dgm:t>
        <a:bodyPr/>
        <a:lstStyle/>
        <a:p>
          <a:r>
            <a:rPr lang="en-US" dirty="0"/>
            <a:t>Percentile</a:t>
          </a:r>
        </a:p>
      </dgm:t>
    </dgm:pt>
    <dgm:pt modelId="{D8FDE5C6-69DF-9042-9D59-A46C7279A601}" type="parTrans" cxnId="{E96DF159-41A7-6140-B904-91173A009676}">
      <dgm:prSet/>
      <dgm:spPr/>
      <dgm:t>
        <a:bodyPr/>
        <a:lstStyle/>
        <a:p>
          <a:endParaRPr lang="en-US"/>
        </a:p>
      </dgm:t>
    </dgm:pt>
    <dgm:pt modelId="{7FB2DA02-24EA-764A-9D18-447ED3A48145}" type="sibTrans" cxnId="{E96DF159-41A7-6140-B904-91173A009676}">
      <dgm:prSet/>
      <dgm:spPr/>
      <dgm:t>
        <a:bodyPr/>
        <a:lstStyle/>
        <a:p>
          <a:endParaRPr lang="en-US"/>
        </a:p>
      </dgm:t>
    </dgm:pt>
    <dgm:pt modelId="{4BE9887D-E9B7-DF40-804A-F89EC932AE2C}" type="pres">
      <dgm:prSet presAssocID="{0F909CBC-3AD9-5F4E-BE15-2B7B68FDBD9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8C7692B-0707-6145-98AE-E3E37F225645}" type="pres">
      <dgm:prSet presAssocID="{AA105082-9ECF-9A4C-9E08-AAF00B2C2F2F}" presName="root" presStyleCnt="0"/>
      <dgm:spPr/>
    </dgm:pt>
    <dgm:pt modelId="{944E5846-C81C-CD4E-A7F3-1089581D4D75}" type="pres">
      <dgm:prSet presAssocID="{AA105082-9ECF-9A4C-9E08-AAF00B2C2F2F}" presName="rootComposite" presStyleCnt="0"/>
      <dgm:spPr/>
    </dgm:pt>
    <dgm:pt modelId="{76E5DA84-D114-5A4B-B4E7-871027CD0348}" type="pres">
      <dgm:prSet presAssocID="{AA105082-9ECF-9A4C-9E08-AAF00B2C2F2F}" presName="rootText" presStyleLbl="node1" presStyleIdx="0" presStyleCnt="3"/>
      <dgm:spPr/>
    </dgm:pt>
    <dgm:pt modelId="{CE2E654E-784F-FF4E-B104-18D06F37BF6E}" type="pres">
      <dgm:prSet presAssocID="{AA105082-9ECF-9A4C-9E08-AAF00B2C2F2F}" presName="rootConnector" presStyleLbl="node1" presStyleIdx="0" presStyleCnt="3"/>
      <dgm:spPr/>
    </dgm:pt>
    <dgm:pt modelId="{40F07DD0-09CB-AB4E-890B-69F017BB41BA}" type="pres">
      <dgm:prSet presAssocID="{AA105082-9ECF-9A4C-9E08-AAF00B2C2F2F}" presName="childShape" presStyleCnt="0"/>
      <dgm:spPr/>
    </dgm:pt>
    <dgm:pt modelId="{E79AD540-2154-B84A-BA45-D8C044C8FE76}" type="pres">
      <dgm:prSet presAssocID="{4E582ABB-C3DF-8047-8E80-7A50BB06E580}" presName="Name13" presStyleLbl="parChTrans1D2" presStyleIdx="0" presStyleCnt="9"/>
      <dgm:spPr/>
    </dgm:pt>
    <dgm:pt modelId="{74F3CDFA-4F2D-2C4C-9F22-83B70E617D6E}" type="pres">
      <dgm:prSet presAssocID="{AF9FB8DC-25DD-3047-AF58-8A9688F76A69}" presName="childText" presStyleLbl="bgAcc1" presStyleIdx="0" presStyleCnt="9">
        <dgm:presLayoutVars>
          <dgm:bulletEnabled val="1"/>
        </dgm:presLayoutVars>
      </dgm:prSet>
      <dgm:spPr/>
    </dgm:pt>
    <dgm:pt modelId="{858F5B55-0EA9-8E46-AD06-8B7C9F32BEA3}" type="pres">
      <dgm:prSet presAssocID="{EF1B40A2-BA62-4B4D-8AD8-5C048301944B}" presName="Name13" presStyleLbl="parChTrans1D2" presStyleIdx="1" presStyleCnt="9"/>
      <dgm:spPr/>
    </dgm:pt>
    <dgm:pt modelId="{730BA7A0-F083-9B49-A10D-C55998B7FE13}" type="pres">
      <dgm:prSet presAssocID="{6A0839A9-17A6-2D43-B3FD-A13DD769E965}" presName="childText" presStyleLbl="bgAcc1" presStyleIdx="1" presStyleCnt="9">
        <dgm:presLayoutVars>
          <dgm:bulletEnabled val="1"/>
        </dgm:presLayoutVars>
      </dgm:prSet>
      <dgm:spPr/>
    </dgm:pt>
    <dgm:pt modelId="{57807D45-23AE-A44E-AF6A-9BCCE385B499}" type="pres">
      <dgm:prSet presAssocID="{1050CBC4-7F7D-564A-A111-87BC28148373}" presName="Name13" presStyleLbl="parChTrans1D2" presStyleIdx="2" presStyleCnt="9"/>
      <dgm:spPr/>
    </dgm:pt>
    <dgm:pt modelId="{CBC0E88B-0F63-8F4A-8949-0890D0647AA8}" type="pres">
      <dgm:prSet presAssocID="{A599D84C-CAAC-734C-956D-3CE057A700EA}" presName="childText" presStyleLbl="bgAcc1" presStyleIdx="2" presStyleCnt="9">
        <dgm:presLayoutVars>
          <dgm:bulletEnabled val="1"/>
        </dgm:presLayoutVars>
      </dgm:prSet>
      <dgm:spPr/>
    </dgm:pt>
    <dgm:pt modelId="{95A89240-D73F-6E4E-B5B6-D48F4F336957}" type="pres">
      <dgm:prSet presAssocID="{3F06803F-D26B-0742-9CBC-421C8BBA408F}" presName="Name13" presStyleLbl="parChTrans1D2" presStyleIdx="3" presStyleCnt="9"/>
      <dgm:spPr/>
    </dgm:pt>
    <dgm:pt modelId="{833C1C62-3358-BD4F-BAC3-B42CB52DB9CE}" type="pres">
      <dgm:prSet presAssocID="{141FA930-7286-4641-A3FC-7915F47ED83D}" presName="childText" presStyleLbl="bgAcc1" presStyleIdx="3" presStyleCnt="9">
        <dgm:presLayoutVars>
          <dgm:bulletEnabled val="1"/>
        </dgm:presLayoutVars>
      </dgm:prSet>
      <dgm:spPr/>
    </dgm:pt>
    <dgm:pt modelId="{27843636-6D67-AB4A-841B-2C7D95E0A2DE}" type="pres">
      <dgm:prSet presAssocID="{E5E87DD1-BF60-494F-8993-C8321ADA8306}" presName="root" presStyleCnt="0"/>
      <dgm:spPr/>
    </dgm:pt>
    <dgm:pt modelId="{BF328B21-DF5C-6A4A-809D-325E9FDD5EEC}" type="pres">
      <dgm:prSet presAssocID="{E5E87DD1-BF60-494F-8993-C8321ADA8306}" presName="rootComposite" presStyleCnt="0"/>
      <dgm:spPr/>
    </dgm:pt>
    <dgm:pt modelId="{50E83011-20EE-0B47-B3E5-DDFA40CD538E}" type="pres">
      <dgm:prSet presAssocID="{E5E87DD1-BF60-494F-8993-C8321ADA8306}" presName="rootText" presStyleLbl="node1" presStyleIdx="1" presStyleCnt="3"/>
      <dgm:spPr/>
    </dgm:pt>
    <dgm:pt modelId="{C4EB650B-45CE-9748-9A39-52CEF85E9490}" type="pres">
      <dgm:prSet presAssocID="{E5E87DD1-BF60-494F-8993-C8321ADA8306}" presName="rootConnector" presStyleLbl="node1" presStyleIdx="1" presStyleCnt="3"/>
      <dgm:spPr/>
    </dgm:pt>
    <dgm:pt modelId="{FC441B6F-D1AE-6D4C-8E18-9DC7D0ADB300}" type="pres">
      <dgm:prSet presAssocID="{E5E87DD1-BF60-494F-8993-C8321ADA8306}" presName="childShape" presStyleCnt="0"/>
      <dgm:spPr/>
    </dgm:pt>
    <dgm:pt modelId="{B2A9716F-63C8-4147-BBAD-4C5CD0607BAB}" type="pres">
      <dgm:prSet presAssocID="{EDC7EB8F-2BD1-1F48-B2FB-A0E6889E4974}" presName="Name13" presStyleLbl="parChTrans1D2" presStyleIdx="4" presStyleCnt="9"/>
      <dgm:spPr/>
    </dgm:pt>
    <dgm:pt modelId="{CFD6BCEC-C952-3849-BFE2-C8381ADEBAD3}" type="pres">
      <dgm:prSet presAssocID="{BCD2F509-B9FF-9440-91A1-267C4809E21A}" presName="childText" presStyleLbl="bgAcc1" presStyleIdx="4" presStyleCnt="9">
        <dgm:presLayoutVars>
          <dgm:bulletEnabled val="1"/>
        </dgm:presLayoutVars>
      </dgm:prSet>
      <dgm:spPr/>
    </dgm:pt>
    <dgm:pt modelId="{B254CC82-9608-AF42-B123-24A6F069BCA3}" type="pres">
      <dgm:prSet presAssocID="{D5585AA3-306A-B642-B1A2-9E449AB7D5A9}" presName="Name13" presStyleLbl="parChTrans1D2" presStyleIdx="5" presStyleCnt="9"/>
      <dgm:spPr/>
    </dgm:pt>
    <dgm:pt modelId="{70A3BE98-2A95-6F42-9745-4FF2BC437ED2}" type="pres">
      <dgm:prSet presAssocID="{2323B76B-0951-4F48-A5CD-CF309019DE3B}" presName="childText" presStyleLbl="bgAcc1" presStyleIdx="5" presStyleCnt="9">
        <dgm:presLayoutVars>
          <dgm:bulletEnabled val="1"/>
        </dgm:presLayoutVars>
      </dgm:prSet>
      <dgm:spPr/>
    </dgm:pt>
    <dgm:pt modelId="{D9FC1C42-E6F1-9849-B9B1-A1A86406899C}" type="pres">
      <dgm:prSet presAssocID="{C0E6E717-577A-5843-803D-A46522A7F0D5}" presName="Name13" presStyleLbl="parChTrans1D2" presStyleIdx="6" presStyleCnt="9"/>
      <dgm:spPr/>
    </dgm:pt>
    <dgm:pt modelId="{0BC21B33-DCAE-4140-B532-F99F07A9E18B}" type="pres">
      <dgm:prSet presAssocID="{1DCC2601-A900-0649-B92F-73CB8ACE62AB}" presName="childText" presStyleLbl="bgAcc1" presStyleIdx="6" presStyleCnt="9">
        <dgm:presLayoutVars>
          <dgm:bulletEnabled val="1"/>
        </dgm:presLayoutVars>
      </dgm:prSet>
      <dgm:spPr/>
    </dgm:pt>
    <dgm:pt modelId="{F04DE0B8-09F3-474F-AEE7-1710F4779A12}" type="pres">
      <dgm:prSet presAssocID="{D8FDE5C6-69DF-9042-9D59-A46C7279A601}" presName="Name13" presStyleLbl="parChTrans1D2" presStyleIdx="7" presStyleCnt="9"/>
      <dgm:spPr/>
    </dgm:pt>
    <dgm:pt modelId="{4CD34A70-E900-1941-B54F-D58711217616}" type="pres">
      <dgm:prSet presAssocID="{4994C471-DCE1-0746-8E2B-B95A89AA5C0B}" presName="childText" presStyleLbl="bgAcc1" presStyleIdx="7" presStyleCnt="9">
        <dgm:presLayoutVars>
          <dgm:bulletEnabled val="1"/>
        </dgm:presLayoutVars>
      </dgm:prSet>
      <dgm:spPr/>
    </dgm:pt>
    <dgm:pt modelId="{2776AA64-9895-D442-9316-B7A400CE627D}" type="pres">
      <dgm:prSet presAssocID="{DAD77F5C-C0D1-3242-984D-D1490EE5793B}" presName="root" presStyleCnt="0"/>
      <dgm:spPr/>
    </dgm:pt>
    <dgm:pt modelId="{358E3F49-15DB-E24D-AA95-ACBDB124283D}" type="pres">
      <dgm:prSet presAssocID="{DAD77F5C-C0D1-3242-984D-D1490EE5793B}" presName="rootComposite" presStyleCnt="0"/>
      <dgm:spPr/>
    </dgm:pt>
    <dgm:pt modelId="{D7D1151C-39DA-984C-AF08-7E32813ED15A}" type="pres">
      <dgm:prSet presAssocID="{DAD77F5C-C0D1-3242-984D-D1490EE5793B}" presName="rootText" presStyleLbl="node1" presStyleIdx="2" presStyleCnt="3"/>
      <dgm:spPr/>
    </dgm:pt>
    <dgm:pt modelId="{643E0A3B-8C20-7142-BCB8-B6E2B7EC3A10}" type="pres">
      <dgm:prSet presAssocID="{DAD77F5C-C0D1-3242-984D-D1490EE5793B}" presName="rootConnector" presStyleLbl="node1" presStyleIdx="2" presStyleCnt="3"/>
      <dgm:spPr/>
    </dgm:pt>
    <dgm:pt modelId="{08575BD6-2900-2C47-9CFA-C807A200535A}" type="pres">
      <dgm:prSet presAssocID="{DAD77F5C-C0D1-3242-984D-D1490EE5793B}" presName="childShape" presStyleCnt="0"/>
      <dgm:spPr/>
    </dgm:pt>
    <dgm:pt modelId="{20C56134-FC0B-2A49-9B25-4CEDFFC2E238}" type="pres">
      <dgm:prSet presAssocID="{39F4028E-F356-864C-9955-0F016A269B26}" presName="Name13" presStyleLbl="parChTrans1D2" presStyleIdx="8" presStyleCnt="9"/>
      <dgm:spPr/>
    </dgm:pt>
    <dgm:pt modelId="{73319359-F948-7944-82B7-C1935ACA9D5B}" type="pres">
      <dgm:prSet presAssocID="{A909770F-FDD8-3D41-A84E-9D294FF148C6}" presName="childText" presStyleLbl="bgAcc1" presStyleIdx="8" presStyleCnt="9">
        <dgm:presLayoutVars>
          <dgm:bulletEnabled val="1"/>
        </dgm:presLayoutVars>
      </dgm:prSet>
      <dgm:spPr/>
    </dgm:pt>
  </dgm:ptLst>
  <dgm:cxnLst>
    <dgm:cxn modelId="{19E92E10-8DF1-4147-8A6F-F206D323477C}" type="presOf" srcId="{AA105082-9ECF-9A4C-9E08-AAF00B2C2F2F}" destId="{CE2E654E-784F-FF4E-B104-18D06F37BF6E}" srcOrd="1" destOrd="0" presId="urn:microsoft.com/office/officeart/2005/8/layout/hierarchy3"/>
    <dgm:cxn modelId="{C3809319-F51F-4B49-A42F-EA9D4D19CED1}" type="presOf" srcId="{C0E6E717-577A-5843-803D-A46522A7F0D5}" destId="{D9FC1C42-E6F1-9849-B9B1-A1A86406899C}" srcOrd="0" destOrd="0" presId="urn:microsoft.com/office/officeart/2005/8/layout/hierarchy3"/>
    <dgm:cxn modelId="{CC951A2D-7752-F240-BB1F-6981ECBA8712}" type="presOf" srcId="{E5E87DD1-BF60-494F-8993-C8321ADA8306}" destId="{50E83011-20EE-0B47-B3E5-DDFA40CD538E}" srcOrd="0" destOrd="0" presId="urn:microsoft.com/office/officeart/2005/8/layout/hierarchy3"/>
    <dgm:cxn modelId="{8C70992F-7573-934D-9DE9-A1BA6C2A5545}" type="presOf" srcId="{D5585AA3-306A-B642-B1A2-9E449AB7D5A9}" destId="{B254CC82-9608-AF42-B123-24A6F069BCA3}" srcOrd="0" destOrd="0" presId="urn:microsoft.com/office/officeart/2005/8/layout/hierarchy3"/>
    <dgm:cxn modelId="{AFEFA830-1EC4-D048-B1FB-3313357C1783}" srcId="{AA105082-9ECF-9A4C-9E08-AAF00B2C2F2F}" destId="{AF9FB8DC-25DD-3047-AF58-8A9688F76A69}" srcOrd="0" destOrd="0" parTransId="{4E582ABB-C3DF-8047-8E80-7A50BB06E580}" sibTransId="{3BFF475F-FC9F-BE4F-94E7-A75D6E0A35C0}"/>
    <dgm:cxn modelId="{D7CA3134-A809-0C45-AA0A-032B26118919}" srcId="{E5E87DD1-BF60-494F-8993-C8321ADA8306}" destId="{BCD2F509-B9FF-9440-91A1-267C4809E21A}" srcOrd="0" destOrd="0" parTransId="{EDC7EB8F-2BD1-1F48-B2FB-A0E6889E4974}" sibTransId="{76B88D73-D7EE-5E4C-8043-6375FF93D642}"/>
    <dgm:cxn modelId="{E34E7A37-7F9E-454D-9548-875EB386FA94}" srcId="{E5E87DD1-BF60-494F-8993-C8321ADA8306}" destId="{1DCC2601-A900-0649-B92F-73CB8ACE62AB}" srcOrd="2" destOrd="0" parTransId="{C0E6E717-577A-5843-803D-A46522A7F0D5}" sibTransId="{719E021E-8B93-C249-92B6-1D161EE13EB8}"/>
    <dgm:cxn modelId="{15D71540-AFD6-2E44-BD92-5D26D7FF9363}" type="presOf" srcId="{1050CBC4-7F7D-564A-A111-87BC28148373}" destId="{57807D45-23AE-A44E-AF6A-9BCCE385B499}" srcOrd="0" destOrd="0" presId="urn:microsoft.com/office/officeart/2005/8/layout/hierarchy3"/>
    <dgm:cxn modelId="{21B84A4E-FD27-2846-A186-233F6ED9D1A8}" type="presOf" srcId="{EF1B40A2-BA62-4B4D-8AD8-5C048301944B}" destId="{858F5B55-0EA9-8E46-AD06-8B7C9F32BEA3}" srcOrd="0" destOrd="0" presId="urn:microsoft.com/office/officeart/2005/8/layout/hierarchy3"/>
    <dgm:cxn modelId="{9EBC2451-2A91-984A-9E28-9CCCD09429A9}" type="presOf" srcId="{2323B76B-0951-4F48-A5CD-CF309019DE3B}" destId="{70A3BE98-2A95-6F42-9745-4FF2BC437ED2}" srcOrd="0" destOrd="0" presId="urn:microsoft.com/office/officeart/2005/8/layout/hierarchy3"/>
    <dgm:cxn modelId="{797B7F52-32FC-824F-BEC3-AA03C293A95F}" srcId="{AA105082-9ECF-9A4C-9E08-AAF00B2C2F2F}" destId="{A599D84C-CAAC-734C-956D-3CE057A700EA}" srcOrd="2" destOrd="0" parTransId="{1050CBC4-7F7D-564A-A111-87BC28148373}" sibTransId="{29896AED-03A9-8941-B435-7EDAF3D4106C}"/>
    <dgm:cxn modelId="{E47F7C58-7F3C-AB49-911A-1CC7D7D1E8DE}" type="presOf" srcId="{AA105082-9ECF-9A4C-9E08-AAF00B2C2F2F}" destId="{76E5DA84-D114-5A4B-B4E7-871027CD0348}" srcOrd="0" destOrd="0" presId="urn:microsoft.com/office/officeart/2005/8/layout/hierarchy3"/>
    <dgm:cxn modelId="{E96DF159-41A7-6140-B904-91173A009676}" srcId="{E5E87DD1-BF60-494F-8993-C8321ADA8306}" destId="{4994C471-DCE1-0746-8E2B-B95A89AA5C0B}" srcOrd="3" destOrd="0" parTransId="{D8FDE5C6-69DF-9042-9D59-A46C7279A601}" sibTransId="{7FB2DA02-24EA-764A-9D18-447ED3A48145}"/>
    <dgm:cxn modelId="{CDD3A35F-6C45-EA4A-8426-B494D98C4126}" srcId="{0F909CBC-3AD9-5F4E-BE15-2B7B68FDBD9C}" destId="{E5E87DD1-BF60-494F-8993-C8321ADA8306}" srcOrd="1" destOrd="0" parTransId="{0D82E074-78B3-2344-849B-E6F9F9EB2B87}" sibTransId="{8C2A2333-3BDD-F643-ABF5-F2367E09C1CF}"/>
    <dgm:cxn modelId="{F7105A61-426F-C749-BAB7-69E97FEAB778}" type="presOf" srcId="{DAD77F5C-C0D1-3242-984D-D1490EE5793B}" destId="{D7D1151C-39DA-984C-AF08-7E32813ED15A}" srcOrd="0" destOrd="0" presId="urn:microsoft.com/office/officeart/2005/8/layout/hierarchy3"/>
    <dgm:cxn modelId="{15F1E864-BFD7-A949-BC08-C5A5DE60DE9C}" type="presOf" srcId="{141FA930-7286-4641-A3FC-7915F47ED83D}" destId="{833C1C62-3358-BD4F-BAC3-B42CB52DB9CE}" srcOrd="0" destOrd="0" presId="urn:microsoft.com/office/officeart/2005/8/layout/hierarchy3"/>
    <dgm:cxn modelId="{0241C765-D9D6-9A42-892B-DEB36512748E}" type="presOf" srcId="{BCD2F509-B9FF-9440-91A1-267C4809E21A}" destId="{CFD6BCEC-C952-3849-BFE2-C8381ADEBAD3}" srcOrd="0" destOrd="0" presId="urn:microsoft.com/office/officeart/2005/8/layout/hierarchy3"/>
    <dgm:cxn modelId="{755EE567-9E8B-504C-9845-91438D216E05}" type="presOf" srcId="{39F4028E-F356-864C-9955-0F016A269B26}" destId="{20C56134-FC0B-2A49-9B25-4CEDFFC2E238}" srcOrd="0" destOrd="0" presId="urn:microsoft.com/office/officeart/2005/8/layout/hierarchy3"/>
    <dgm:cxn modelId="{084ECB69-B43C-7B48-A2E3-81EA02FCB93D}" type="presOf" srcId="{6A0839A9-17A6-2D43-B3FD-A13DD769E965}" destId="{730BA7A0-F083-9B49-A10D-C55998B7FE13}" srcOrd="0" destOrd="0" presId="urn:microsoft.com/office/officeart/2005/8/layout/hierarchy3"/>
    <dgm:cxn modelId="{24831E6B-275B-8E41-97C5-6890749172F4}" type="presOf" srcId="{3F06803F-D26B-0742-9CBC-421C8BBA408F}" destId="{95A89240-D73F-6E4E-B5B6-D48F4F336957}" srcOrd="0" destOrd="0" presId="urn:microsoft.com/office/officeart/2005/8/layout/hierarchy3"/>
    <dgm:cxn modelId="{E8CE897E-762D-1D40-8065-DB8FDD167B68}" type="presOf" srcId="{4994C471-DCE1-0746-8E2B-B95A89AA5C0B}" destId="{4CD34A70-E900-1941-B54F-D58711217616}" srcOrd="0" destOrd="0" presId="urn:microsoft.com/office/officeart/2005/8/layout/hierarchy3"/>
    <dgm:cxn modelId="{14F04D89-1498-6C45-A009-6365A219F622}" type="presOf" srcId="{AF9FB8DC-25DD-3047-AF58-8A9688F76A69}" destId="{74F3CDFA-4F2D-2C4C-9F22-83B70E617D6E}" srcOrd="0" destOrd="0" presId="urn:microsoft.com/office/officeart/2005/8/layout/hierarchy3"/>
    <dgm:cxn modelId="{C5D59A89-AA7F-AF47-AAB5-3058E6F10D2E}" srcId="{0F909CBC-3AD9-5F4E-BE15-2B7B68FDBD9C}" destId="{DAD77F5C-C0D1-3242-984D-D1490EE5793B}" srcOrd="2" destOrd="0" parTransId="{C5E37820-76F5-4A44-9565-D18072BDF84D}" sibTransId="{3712A924-FB1A-884D-9B0B-D00182D8577F}"/>
    <dgm:cxn modelId="{F012EA8F-930E-024E-AA99-2E04E438AEB2}" srcId="{AA105082-9ECF-9A4C-9E08-AAF00B2C2F2F}" destId="{141FA930-7286-4641-A3FC-7915F47ED83D}" srcOrd="3" destOrd="0" parTransId="{3F06803F-D26B-0742-9CBC-421C8BBA408F}" sibTransId="{71095525-C629-FD48-8201-59133CE38789}"/>
    <dgm:cxn modelId="{5C7DB295-C934-8F45-9CDA-9D241E752D9D}" type="presOf" srcId="{EDC7EB8F-2BD1-1F48-B2FB-A0E6889E4974}" destId="{B2A9716F-63C8-4147-BBAD-4C5CD0607BAB}" srcOrd="0" destOrd="0" presId="urn:microsoft.com/office/officeart/2005/8/layout/hierarchy3"/>
    <dgm:cxn modelId="{8BEA2C96-8D2E-014B-A961-A8D7967A34D2}" srcId="{DAD77F5C-C0D1-3242-984D-D1490EE5793B}" destId="{A909770F-FDD8-3D41-A84E-9D294FF148C6}" srcOrd="0" destOrd="0" parTransId="{39F4028E-F356-864C-9955-0F016A269B26}" sibTransId="{1D82BFEC-CF9B-D048-B475-9EC151D1CC01}"/>
    <dgm:cxn modelId="{242917A0-11DF-3447-AD6E-9CA2F33542DB}" type="presOf" srcId="{E5E87DD1-BF60-494F-8993-C8321ADA8306}" destId="{C4EB650B-45CE-9748-9A39-52CEF85E9490}" srcOrd="1" destOrd="0" presId="urn:microsoft.com/office/officeart/2005/8/layout/hierarchy3"/>
    <dgm:cxn modelId="{07CE3EA4-33A3-9644-893B-BC03BD3C79AF}" type="presOf" srcId="{A909770F-FDD8-3D41-A84E-9D294FF148C6}" destId="{73319359-F948-7944-82B7-C1935ACA9D5B}" srcOrd="0" destOrd="0" presId="urn:microsoft.com/office/officeart/2005/8/layout/hierarchy3"/>
    <dgm:cxn modelId="{DBA575C0-48A3-564E-8A97-77335C8EC1F3}" type="presOf" srcId="{4E582ABB-C3DF-8047-8E80-7A50BB06E580}" destId="{E79AD540-2154-B84A-BA45-D8C044C8FE76}" srcOrd="0" destOrd="0" presId="urn:microsoft.com/office/officeart/2005/8/layout/hierarchy3"/>
    <dgm:cxn modelId="{FE13A7CB-4D11-CA4B-875A-84BEBCF0E60C}" srcId="{AA105082-9ECF-9A4C-9E08-AAF00B2C2F2F}" destId="{6A0839A9-17A6-2D43-B3FD-A13DD769E965}" srcOrd="1" destOrd="0" parTransId="{EF1B40A2-BA62-4B4D-8AD8-5C048301944B}" sibTransId="{ADEB8704-5378-E54F-AB93-0A36A2782A0F}"/>
    <dgm:cxn modelId="{169198D2-42F4-0347-803D-04C1504F785E}" type="presOf" srcId="{DAD77F5C-C0D1-3242-984D-D1490EE5793B}" destId="{643E0A3B-8C20-7142-BCB8-B6E2B7EC3A10}" srcOrd="1" destOrd="0" presId="urn:microsoft.com/office/officeart/2005/8/layout/hierarchy3"/>
    <dgm:cxn modelId="{C52C57D6-B33A-2B44-9C6E-2A4DA85161BD}" type="presOf" srcId="{0F909CBC-3AD9-5F4E-BE15-2B7B68FDBD9C}" destId="{4BE9887D-E9B7-DF40-804A-F89EC932AE2C}" srcOrd="0" destOrd="0" presId="urn:microsoft.com/office/officeart/2005/8/layout/hierarchy3"/>
    <dgm:cxn modelId="{1317C6D8-9D70-A341-BB0C-34F679739AAF}" type="presOf" srcId="{D8FDE5C6-69DF-9042-9D59-A46C7279A601}" destId="{F04DE0B8-09F3-474F-AEE7-1710F4779A12}" srcOrd="0" destOrd="0" presId="urn:microsoft.com/office/officeart/2005/8/layout/hierarchy3"/>
    <dgm:cxn modelId="{EAEFB3E2-5C97-614F-895D-5E2003D5F0E6}" type="presOf" srcId="{1DCC2601-A900-0649-B92F-73CB8ACE62AB}" destId="{0BC21B33-DCAE-4140-B532-F99F07A9E18B}" srcOrd="0" destOrd="0" presId="urn:microsoft.com/office/officeart/2005/8/layout/hierarchy3"/>
    <dgm:cxn modelId="{5330B8ED-1BA0-C040-921E-ABDEA99F958C}" type="presOf" srcId="{A599D84C-CAAC-734C-956D-3CE057A700EA}" destId="{CBC0E88B-0F63-8F4A-8949-0890D0647AA8}" srcOrd="0" destOrd="0" presId="urn:microsoft.com/office/officeart/2005/8/layout/hierarchy3"/>
    <dgm:cxn modelId="{D3936DF6-A4B2-C44C-BD52-507218AF14A2}" srcId="{0F909CBC-3AD9-5F4E-BE15-2B7B68FDBD9C}" destId="{AA105082-9ECF-9A4C-9E08-AAF00B2C2F2F}" srcOrd="0" destOrd="0" parTransId="{6C2976D3-1E63-7D4D-B93B-3E26887F00D0}" sibTransId="{72A3AD94-56ED-8443-B818-1A1530C59088}"/>
    <dgm:cxn modelId="{62ED42F7-4951-4842-A805-766D94E00D4F}" srcId="{E5E87DD1-BF60-494F-8993-C8321ADA8306}" destId="{2323B76B-0951-4F48-A5CD-CF309019DE3B}" srcOrd="1" destOrd="0" parTransId="{D5585AA3-306A-B642-B1A2-9E449AB7D5A9}" sibTransId="{F76EE56C-0248-414F-961D-1CF349675BCC}"/>
    <dgm:cxn modelId="{1113A504-D3DE-344F-A953-81ABB905DF0D}" type="presParOf" srcId="{4BE9887D-E9B7-DF40-804A-F89EC932AE2C}" destId="{A8C7692B-0707-6145-98AE-E3E37F225645}" srcOrd="0" destOrd="0" presId="urn:microsoft.com/office/officeart/2005/8/layout/hierarchy3"/>
    <dgm:cxn modelId="{03449148-F093-984E-9DBC-13075A513BAC}" type="presParOf" srcId="{A8C7692B-0707-6145-98AE-E3E37F225645}" destId="{944E5846-C81C-CD4E-A7F3-1089581D4D75}" srcOrd="0" destOrd="0" presId="urn:microsoft.com/office/officeart/2005/8/layout/hierarchy3"/>
    <dgm:cxn modelId="{17E30883-8697-1D4F-BFC3-73C0739D75B6}" type="presParOf" srcId="{944E5846-C81C-CD4E-A7F3-1089581D4D75}" destId="{76E5DA84-D114-5A4B-B4E7-871027CD0348}" srcOrd="0" destOrd="0" presId="urn:microsoft.com/office/officeart/2005/8/layout/hierarchy3"/>
    <dgm:cxn modelId="{2185FB6D-44CA-8F45-9ECC-7CE33E219529}" type="presParOf" srcId="{944E5846-C81C-CD4E-A7F3-1089581D4D75}" destId="{CE2E654E-784F-FF4E-B104-18D06F37BF6E}" srcOrd="1" destOrd="0" presId="urn:microsoft.com/office/officeart/2005/8/layout/hierarchy3"/>
    <dgm:cxn modelId="{ADE0E865-EFFB-E446-A35A-1A41C84BB5CF}" type="presParOf" srcId="{A8C7692B-0707-6145-98AE-E3E37F225645}" destId="{40F07DD0-09CB-AB4E-890B-69F017BB41BA}" srcOrd="1" destOrd="0" presId="urn:microsoft.com/office/officeart/2005/8/layout/hierarchy3"/>
    <dgm:cxn modelId="{1ABFF691-58C2-5B4D-8D92-E3CADEA9D939}" type="presParOf" srcId="{40F07DD0-09CB-AB4E-890B-69F017BB41BA}" destId="{E79AD540-2154-B84A-BA45-D8C044C8FE76}" srcOrd="0" destOrd="0" presId="urn:microsoft.com/office/officeart/2005/8/layout/hierarchy3"/>
    <dgm:cxn modelId="{F9AFAC06-DBE0-FF42-9189-B4921F04003A}" type="presParOf" srcId="{40F07DD0-09CB-AB4E-890B-69F017BB41BA}" destId="{74F3CDFA-4F2D-2C4C-9F22-83B70E617D6E}" srcOrd="1" destOrd="0" presId="urn:microsoft.com/office/officeart/2005/8/layout/hierarchy3"/>
    <dgm:cxn modelId="{6176A6F2-3FA8-4E49-B255-0EF15681F798}" type="presParOf" srcId="{40F07DD0-09CB-AB4E-890B-69F017BB41BA}" destId="{858F5B55-0EA9-8E46-AD06-8B7C9F32BEA3}" srcOrd="2" destOrd="0" presId="urn:microsoft.com/office/officeart/2005/8/layout/hierarchy3"/>
    <dgm:cxn modelId="{F08A214D-9212-3F43-8F16-C72265F8D479}" type="presParOf" srcId="{40F07DD0-09CB-AB4E-890B-69F017BB41BA}" destId="{730BA7A0-F083-9B49-A10D-C55998B7FE13}" srcOrd="3" destOrd="0" presId="urn:microsoft.com/office/officeart/2005/8/layout/hierarchy3"/>
    <dgm:cxn modelId="{01D92D0F-96A0-3744-9942-8FCE34077D4D}" type="presParOf" srcId="{40F07DD0-09CB-AB4E-890B-69F017BB41BA}" destId="{57807D45-23AE-A44E-AF6A-9BCCE385B499}" srcOrd="4" destOrd="0" presId="urn:microsoft.com/office/officeart/2005/8/layout/hierarchy3"/>
    <dgm:cxn modelId="{FB9EEF45-4847-E54F-8385-7AA943CC7B67}" type="presParOf" srcId="{40F07DD0-09CB-AB4E-890B-69F017BB41BA}" destId="{CBC0E88B-0F63-8F4A-8949-0890D0647AA8}" srcOrd="5" destOrd="0" presId="urn:microsoft.com/office/officeart/2005/8/layout/hierarchy3"/>
    <dgm:cxn modelId="{73A5DFC4-B9CB-D04A-A02E-05DCBA63A50F}" type="presParOf" srcId="{40F07DD0-09CB-AB4E-890B-69F017BB41BA}" destId="{95A89240-D73F-6E4E-B5B6-D48F4F336957}" srcOrd="6" destOrd="0" presId="urn:microsoft.com/office/officeart/2005/8/layout/hierarchy3"/>
    <dgm:cxn modelId="{3BB7A059-2F6B-B745-B7E2-8C08408874F7}" type="presParOf" srcId="{40F07DD0-09CB-AB4E-890B-69F017BB41BA}" destId="{833C1C62-3358-BD4F-BAC3-B42CB52DB9CE}" srcOrd="7" destOrd="0" presId="urn:microsoft.com/office/officeart/2005/8/layout/hierarchy3"/>
    <dgm:cxn modelId="{08D904AD-7311-214A-A560-70B8EDA3E6BD}" type="presParOf" srcId="{4BE9887D-E9B7-DF40-804A-F89EC932AE2C}" destId="{27843636-6D67-AB4A-841B-2C7D95E0A2DE}" srcOrd="1" destOrd="0" presId="urn:microsoft.com/office/officeart/2005/8/layout/hierarchy3"/>
    <dgm:cxn modelId="{605ABD6C-DF23-A74D-A77D-BE4603AB336A}" type="presParOf" srcId="{27843636-6D67-AB4A-841B-2C7D95E0A2DE}" destId="{BF328B21-DF5C-6A4A-809D-325E9FDD5EEC}" srcOrd="0" destOrd="0" presId="urn:microsoft.com/office/officeart/2005/8/layout/hierarchy3"/>
    <dgm:cxn modelId="{FE5CB558-BE56-0D4B-A234-0F20AE5CB41B}" type="presParOf" srcId="{BF328B21-DF5C-6A4A-809D-325E9FDD5EEC}" destId="{50E83011-20EE-0B47-B3E5-DDFA40CD538E}" srcOrd="0" destOrd="0" presId="urn:microsoft.com/office/officeart/2005/8/layout/hierarchy3"/>
    <dgm:cxn modelId="{3EF7BAB5-9EFA-A444-8561-05F6E869314B}" type="presParOf" srcId="{BF328B21-DF5C-6A4A-809D-325E9FDD5EEC}" destId="{C4EB650B-45CE-9748-9A39-52CEF85E9490}" srcOrd="1" destOrd="0" presId="urn:microsoft.com/office/officeart/2005/8/layout/hierarchy3"/>
    <dgm:cxn modelId="{95320887-9024-E54E-BD28-72607B57A3C7}" type="presParOf" srcId="{27843636-6D67-AB4A-841B-2C7D95E0A2DE}" destId="{FC441B6F-D1AE-6D4C-8E18-9DC7D0ADB300}" srcOrd="1" destOrd="0" presId="urn:microsoft.com/office/officeart/2005/8/layout/hierarchy3"/>
    <dgm:cxn modelId="{0494C16E-D80B-4341-A6DA-B25D59B43399}" type="presParOf" srcId="{FC441B6F-D1AE-6D4C-8E18-9DC7D0ADB300}" destId="{B2A9716F-63C8-4147-BBAD-4C5CD0607BAB}" srcOrd="0" destOrd="0" presId="urn:microsoft.com/office/officeart/2005/8/layout/hierarchy3"/>
    <dgm:cxn modelId="{D457C9F2-4598-8A48-B3FD-5B9D74FB908A}" type="presParOf" srcId="{FC441B6F-D1AE-6D4C-8E18-9DC7D0ADB300}" destId="{CFD6BCEC-C952-3849-BFE2-C8381ADEBAD3}" srcOrd="1" destOrd="0" presId="urn:microsoft.com/office/officeart/2005/8/layout/hierarchy3"/>
    <dgm:cxn modelId="{104A03B0-B0A0-D64B-BA7C-D0FE11B9F519}" type="presParOf" srcId="{FC441B6F-D1AE-6D4C-8E18-9DC7D0ADB300}" destId="{B254CC82-9608-AF42-B123-24A6F069BCA3}" srcOrd="2" destOrd="0" presId="urn:microsoft.com/office/officeart/2005/8/layout/hierarchy3"/>
    <dgm:cxn modelId="{B15CB9CD-7400-4547-BDBB-2D7064BB8B51}" type="presParOf" srcId="{FC441B6F-D1AE-6D4C-8E18-9DC7D0ADB300}" destId="{70A3BE98-2A95-6F42-9745-4FF2BC437ED2}" srcOrd="3" destOrd="0" presId="urn:microsoft.com/office/officeart/2005/8/layout/hierarchy3"/>
    <dgm:cxn modelId="{4C9B1E27-22D2-264A-8060-600E160AE416}" type="presParOf" srcId="{FC441B6F-D1AE-6D4C-8E18-9DC7D0ADB300}" destId="{D9FC1C42-E6F1-9849-B9B1-A1A86406899C}" srcOrd="4" destOrd="0" presId="urn:microsoft.com/office/officeart/2005/8/layout/hierarchy3"/>
    <dgm:cxn modelId="{C6B69319-438F-E740-8B88-5CFA51363DC8}" type="presParOf" srcId="{FC441B6F-D1AE-6D4C-8E18-9DC7D0ADB300}" destId="{0BC21B33-DCAE-4140-B532-F99F07A9E18B}" srcOrd="5" destOrd="0" presId="urn:microsoft.com/office/officeart/2005/8/layout/hierarchy3"/>
    <dgm:cxn modelId="{28294351-368E-6D41-B84F-8F1899D865FF}" type="presParOf" srcId="{FC441B6F-D1AE-6D4C-8E18-9DC7D0ADB300}" destId="{F04DE0B8-09F3-474F-AEE7-1710F4779A12}" srcOrd="6" destOrd="0" presId="urn:microsoft.com/office/officeart/2005/8/layout/hierarchy3"/>
    <dgm:cxn modelId="{E2E8C1EC-3448-D34C-864E-F7E83C492D3D}" type="presParOf" srcId="{FC441B6F-D1AE-6D4C-8E18-9DC7D0ADB300}" destId="{4CD34A70-E900-1941-B54F-D58711217616}" srcOrd="7" destOrd="0" presId="urn:microsoft.com/office/officeart/2005/8/layout/hierarchy3"/>
    <dgm:cxn modelId="{7B25D935-9061-2043-AC25-EFDDAA0E375A}" type="presParOf" srcId="{4BE9887D-E9B7-DF40-804A-F89EC932AE2C}" destId="{2776AA64-9895-D442-9316-B7A400CE627D}" srcOrd="2" destOrd="0" presId="urn:microsoft.com/office/officeart/2005/8/layout/hierarchy3"/>
    <dgm:cxn modelId="{4ABB4545-092F-FB4A-BAF0-14E28DE99B71}" type="presParOf" srcId="{2776AA64-9895-D442-9316-B7A400CE627D}" destId="{358E3F49-15DB-E24D-AA95-ACBDB124283D}" srcOrd="0" destOrd="0" presId="urn:microsoft.com/office/officeart/2005/8/layout/hierarchy3"/>
    <dgm:cxn modelId="{C6C9DF76-1671-0343-BC28-A2FCB5B53969}" type="presParOf" srcId="{358E3F49-15DB-E24D-AA95-ACBDB124283D}" destId="{D7D1151C-39DA-984C-AF08-7E32813ED15A}" srcOrd="0" destOrd="0" presId="urn:microsoft.com/office/officeart/2005/8/layout/hierarchy3"/>
    <dgm:cxn modelId="{31DE1D57-D08F-B84E-AF5D-5F203478922C}" type="presParOf" srcId="{358E3F49-15DB-E24D-AA95-ACBDB124283D}" destId="{643E0A3B-8C20-7142-BCB8-B6E2B7EC3A10}" srcOrd="1" destOrd="0" presId="urn:microsoft.com/office/officeart/2005/8/layout/hierarchy3"/>
    <dgm:cxn modelId="{E54F88FC-141F-A347-AAC9-D1994E5371D5}" type="presParOf" srcId="{2776AA64-9895-D442-9316-B7A400CE627D}" destId="{08575BD6-2900-2C47-9CFA-C807A200535A}" srcOrd="1" destOrd="0" presId="urn:microsoft.com/office/officeart/2005/8/layout/hierarchy3"/>
    <dgm:cxn modelId="{94CF408E-91C0-C548-BD47-EF4940C9DEDD}" type="presParOf" srcId="{08575BD6-2900-2C47-9CFA-C807A200535A}" destId="{20C56134-FC0B-2A49-9B25-4CEDFFC2E238}" srcOrd="0" destOrd="0" presId="urn:microsoft.com/office/officeart/2005/8/layout/hierarchy3"/>
    <dgm:cxn modelId="{BF4E6A4D-43FC-4C49-A657-21A6FCAFB2B2}" type="presParOf" srcId="{08575BD6-2900-2C47-9CFA-C807A200535A}" destId="{73319359-F948-7944-82B7-C1935ACA9D5B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E5DA84-D114-5A4B-B4E7-871027CD0348}">
      <dsp:nvSpPr>
        <dsp:cNvPr id="0" name=""/>
        <dsp:cNvSpPr/>
      </dsp:nvSpPr>
      <dsp:spPr>
        <a:xfrm>
          <a:off x="903882" y="661"/>
          <a:ext cx="1805781" cy="9028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Age</a:t>
          </a:r>
        </a:p>
      </dsp:txBody>
      <dsp:txXfrm>
        <a:off x="930327" y="27106"/>
        <a:ext cx="1752891" cy="850000"/>
      </dsp:txXfrm>
    </dsp:sp>
    <dsp:sp modelId="{E79AD540-2154-B84A-BA45-D8C044C8FE76}">
      <dsp:nvSpPr>
        <dsp:cNvPr id="0" name=""/>
        <dsp:cNvSpPr/>
      </dsp:nvSpPr>
      <dsp:spPr>
        <a:xfrm>
          <a:off x="1084460" y="903552"/>
          <a:ext cx="180578" cy="677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7167"/>
              </a:lnTo>
              <a:lnTo>
                <a:pt x="180578" y="6771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F3CDFA-4F2D-2C4C-9F22-83B70E617D6E}">
      <dsp:nvSpPr>
        <dsp:cNvPr id="0" name=""/>
        <dsp:cNvSpPr/>
      </dsp:nvSpPr>
      <dsp:spPr>
        <a:xfrm>
          <a:off x="1265039" y="1129274"/>
          <a:ext cx="1444624" cy="9028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Years</a:t>
          </a:r>
        </a:p>
      </dsp:txBody>
      <dsp:txXfrm>
        <a:off x="1291484" y="1155719"/>
        <a:ext cx="1391734" cy="850000"/>
      </dsp:txXfrm>
    </dsp:sp>
    <dsp:sp modelId="{858F5B55-0EA9-8E46-AD06-8B7C9F32BEA3}">
      <dsp:nvSpPr>
        <dsp:cNvPr id="0" name=""/>
        <dsp:cNvSpPr/>
      </dsp:nvSpPr>
      <dsp:spPr>
        <a:xfrm>
          <a:off x="1084460" y="903552"/>
          <a:ext cx="180578" cy="18057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5781"/>
              </a:lnTo>
              <a:lnTo>
                <a:pt x="180578" y="18057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0BA7A0-F083-9B49-A10D-C55998B7FE13}">
      <dsp:nvSpPr>
        <dsp:cNvPr id="0" name=""/>
        <dsp:cNvSpPr/>
      </dsp:nvSpPr>
      <dsp:spPr>
        <a:xfrm>
          <a:off x="1265039" y="2257888"/>
          <a:ext cx="1444624" cy="9028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Months</a:t>
          </a:r>
        </a:p>
      </dsp:txBody>
      <dsp:txXfrm>
        <a:off x="1291484" y="2284333"/>
        <a:ext cx="1391734" cy="850000"/>
      </dsp:txXfrm>
    </dsp:sp>
    <dsp:sp modelId="{57807D45-23AE-A44E-AF6A-9BCCE385B499}">
      <dsp:nvSpPr>
        <dsp:cNvPr id="0" name=""/>
        <dsp:cNvSpPr/>
      </dsp:nvSpPr>
      <dsp:spPr>
        <a:xfrm>
          <a:off x="1084460" y="903552"/>
          <a:ext cx="180578" cy="29343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4394"/>
              </a:lnTo>
              <a:lnTo>
                <a:pt x="180578" y="29343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C0E88B-0F63-8F4A-8949-0890D0647AA8}">
      <dsp:nvSpPr>
        <dsp:cNvPr id="0" name=""/>
        <dsp:cNvSpPr/>
      </dsp:nvSpPr>
      <dsp:spPr>
        <a:xfrm>
          <a:off x="1265039" y="3386501"/>
          <a:ext cx="1444624" cy="9028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Days</a:t>
          </a:r>
        </a:p>
      </dsp:txBody>
      <dsp:txXfrm>
        <a:off x="1291484" y="3412946"/>
        <a:ext cx="1391734" cy="850000"/>
      </dsp:txXfrm>
    </dsp:sp>
    <dsp:sp modelId="{95A89240-D73F-6E4E-B5B6-D48F4F336957}">
      <dsp:nvSpPr>
        <dsp:cNvPr id="0" name=""/>
        <dsp:cNvSpPr/>
      </dsp:nvSpPr>
      <dsp:spPr>
        <a:xfrm>
          <a:off x="1084460" y="903552"/>
          <a:ext cx="180578" cy="4063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63007"/>
              </a:lnTo>
              <a:lnTo>
                <a:pt x="180578" y="40630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3C1C62-3358-BD4F-BAC3-B42CB52DB9CE}">
      <dsp:nvSpPr>
        <dsp:cNvPr id="0" name=""/>
        <dsp:cNvSpPr/>
      </dsp:nvSpPr>
      <dsp:spPr>
        <a:xfrm>
          <a:off x="1265039" y="4515114"/>
          <a:ext cx="1444624" cy="9028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Birthdate + Date of Assessment</a:t>
          </a:r>
        </a:p>
      </dsp:txBody>
      <dsp:txXfrm>
        <a:off x="1291484" y="4541559"/>
        <a:ext cx="1391734" cy="850000"/>
      </dsp:txXfrm>
    </dsp:sp>
    <dsp:sp modelId="{50E83011-20EE-0B47-B3E5-DDFA40CD538E}">
      <dsp:nvSpPr>
        <dsp:cNvPr id="0" name=""/>
        <dsp:cNvSpPr/>
      </dsp:nvSpPr>
      <dsp:spPr>
        <a:xfrm>
          <a:off x="3161109" y="661"/>
          <a:ext cx="1805781" cy="9028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Body Mass Index</a:t>
          </a:r>
        </a:p>
      </dsp:txBody>
      <dsp:txXfrm>
        <a:off x="3187554" y="27106"/>
        <a:ext cx="1752891" cy="850000"/>
      </dsp:txXfrm>
    </dsp:sp>
    <dsp:sp modelId="{B2A9716F-63C8-4147-BBAD-4C5CD0607BAB}">
      <dsp:nvSpPr>
        <dsp:cNvPr id="0" name=""/>
        <dsp:cNvSpPr/>
      </dsp:nvSpPr>
      <dsp:spPr>
        <a:xfrm>
          <a:off x="3341687" y="903552"/>
          <a:ext cx="180578" cy="677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7167"/>
              </a:lnTo>
              <a:lnTo>
                <a:pt x="180578" y="6771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D6BCEC-C952-3849-BFE2-C8381ADEBAD3}">
      <dsp:nvSpPr>
        <dsp:cNvPr id="0" name=""/>
        <dsp:cNvSpPr/>
      </dsp:nvSpPr>
      <dsp:spPr>
        <a:xfrm>
          <a:off x="3522265" y="1129274"/>
          <a:ext cx="1444624" cy="9028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Height (cm; m; in) + Weight (</a:t>
          </a:r>
          <a:r>
            <a:rPr lang="en-US" sz="1300" kern="1200" dirty="0" err="1"/>
            <a:t>lb</a:t>
          </a:r>
          <a:r>
            <a:rPr lang="en-US" sz="1300" kern="1200" dirty="0"/>
            <a:t>; kg)</a:t>
          </a:r>
        </a:p>
      </dsp:txBody>
      <dsp:txXfrm>
        <a:off x="3548710" y="1155719"/>
        <a:ext cx="1391734" cy="850000"/>
      </dsp:txXfrm>
    </dsp:sp>
    <dsp:sp modelId="{B254CC82-9608-AF42-B123-24A6F069BCA3}">
      <dsp:nvSpPr>
        <dsp:cNvPr id="0" name=""/>
        <dsp:cNvSpPr/>
      </dsp:nvSpPr>
      <dsp:spPr>
        <a:xfrm>
          <a:off x="3341687" y="903552"/>
          <a:ext cx="180578" cy="18057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5781"/>
              </a:lnTo>
              <a:lnTo>
                <a:pt x="180578" y="18057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A3BE98-2A95-6F42-9745-4FF2BC437ED2}">
      <dsp:nvSpPr>
        <dsp:cNvPr id="0" name=""/>
        <dsp:cNvSpPr/>
      </dsp:nvSpPr>
      <dsp:spPr>
        <a:xfrm>
          <a:off x="3522265" y="2257888"/>
          <a:ext cx="1444624" cy="9028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Body Mass Index</a:t>
          </a:r>
        </a:p>
      </dsp:txBody>
      <dsp:txXfrm>
        <a:off x="3548710" y="2284333"/>
        <a:ext cx="1391734" cy="850000"/>
      </dsp:txXfrm>
    </dsp:sp>
    <dsp:sp modelId="{D9FC1C42-E6F1-9849-B9B1-A1A86406899C}">
      <dsp:nvSpPr>
        <dsp:cNvPr id="0" name=""/>
        <dsp:cNvSpPr/>
      </dsp:nvSpPr>
      <dsp:spPr>
        <a:xfrm>
          <a:off x="3341687" y="903552"/>
          <a:ext cx="180578" cy="29343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4394"/>
              </a:lnTo>
              <a:lnTo>
                <a:pt x="180578" y="293439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C21B33-DCAE-4140-B532-F99F07A9E18B}">
      <dsp:nvSpPr>
        <dsp:cNvPr id="0" name=""/>
        <dsp:cNvSpPr/>
      </dsp:nvSpPr>
      <dsp:spPr>
        <a:xfrm>
          <a:off x="3522265" y="3386501"/>
          <a:ext cx="1444624" cy="9028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BMIz</a:t>
          </a:r>
          <a:endParaRPr lang="en-US" sz="1300" kern="1200" dirty="0"/>
        </a:p>
      </dsp:txBody>
      <dsp:txXfrm>
        <a:off x="3548710" y="3412946"/>
        <a:ext cx="1391734" cy="850000"/>
      </dsp:txXfrm>
    </dsp:sp>
    <dsp:sp modelId="{F04DE0B8-09F3-474F-AEE7-1710F4779A12}">
      <dsp:nvSpPr>
        <dsp:cNvPr id="0" name=""/>
        <dsp:cNvSpPr/>
      </dsp:nvSpPr>
      <dsp:spPr>
        <a:xfrm>
          <a:off x="3341687" y="903552"/>
          <a:ext cx="180578" cy="4063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63007"/>
              </a:lnTo>
              <a:lnTo>
                <a:pt x="180578" y="40630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D34A70-E900-1941-B54F-D58711217616}">
      <dsp:nvSpPr>
        <dsp:cNvPr id="0" name=""/>
        <dsp:cNvSpPr/>
      </dsp:nvSpPr>
      <dsp:spPr>
        <a:xfrm>
          <a:off x="3522265" y="4515114"/>
          <a:ext cx="1444624" cy="9028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Percentile</a:t>
          </a:r>
        </a:p>
      </dsp:txBody>
      <dsp:txXfrm>
        <a:off x="3548710" y="4541559"/>
        <a:ext cx="1391734" cy="850000"/>
      </dsp:txXfrm>
    </dsp:sp>
    <dsp:sp modelId="{D7D1151C-39DA-984C-AF08-7E32813ED15A}">
      <dsp:nvSpPr>
        <dsp:cNvPr id="0" name=""/>
        <dsp:cNvSpPr/>
      </dsp:nvSpPr>
      <dsp:spPr>
        <a:xfrm>
          <a:off x="5418335" y="661"/>
          <a:ext cx="1805781" cy="9028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Sex</a:t>
          </a:r>
        </a:p>
      </dsp:txBody>
      <dsp:txXfrm>
        <a:off x="5444780" y="27106"/>
        <a:ext cx="1752891" cy="850000"/>
      </dsp:txXfrm>
    </dsp:sp>
    <dsp:sp modelId="{20C56134-FC0B-2A49-9B25-4CEDFFC2E238}">
      <dsp:nvSpPr>
        <dsp:cNvPr id="0" name=""/>
        <dsp:cNvSpPr/>
      </dsp:nvSpPr>
      <dsp:spPr>
        <a:xfrm>
          <a:off x="5598914" y="903552"/>
          <a:ext cx="180578" cy="677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7167"/>
              </a:lnTo>
              <a:lnTo>
                <a:pt x="180578" y="6771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319359-F948-7944-82B7-C1935ACA9D5B}">
      <dsp:nvSpPr>
        <dsp:cNvPr id="0" name=""/>
        <dsp:cNvSpPr/>
      </dsp:nvSpPr>
      <dsp:spPr>
        <a:xfrm>
          <a:off x="5779492" y="1129274"/>
          <a:ext cx="1444624" cy="9028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Male/Female; M/F; 0(Male)/1(Female)</a:t>
          </a:r>
        </a:p>
      </dsp:txBody>
      <dsp:txXfrm>
        <a:off x="5805937" y="1155719"/>
        <a:ext cx="1391734" cy="85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4326-2E05-813F-3B6E-930F79148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8591B3-1CD6-ABE8-6E12-3A9117550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487E5-A42D-6717-94CA-033323D2A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DC5B8-8092-2043-9B1F-DBB934AC47A1}" type="datetimeFigureOut">
              <a:rPr lang="en-US" smtClean="0"/>
              <a:t>7/15/23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DCE08-2BEC-B865-612D-655087A2A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78DD4-8B34-B4AA-C7CE-73BE1F33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0D0C-B683-F847-B8F9-CC0BAB1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90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D31C9-A5B3-8AF3-BF20-AD7813ACD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3A370-8DEA-744B-096C-B41A1E8D3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2E584-0828-6F72-AD34-875D049AB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DC5B8-8092-2043-9B1F-DBB934AC47A1}" type="datetimeFigureOut">
              <a:rPr lang="en-US" smtClean="0"/>
              <a:t>7/15/23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CD2F8-5CA9-74DD-A59B-7CA895F01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1B815-7AF5-678A-97A0-71DF41F60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0D0C-B683-F847-B8F9-CC0BAB1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66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E05B58-F390-00A9-C666-D1A7876AFF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F928B-47D8-F4B6-A2CE-6FCEDA130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3A389-03B0-5E00-3E8F-C48011D47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DC5B8-8092-2043-9B1F-DBB934AC47A1}" type="datetimeFigureOut">
              <a:rPr lang="en-US" smtClean="0"/>
              <a:t>7/15/23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C414D-C6A7-F127-6171-273B81244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25130-6D8D-8E4F-4FF4-5504979F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0D0C-B683-F847-B8F9-CC0BAB1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12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96E66-4480-EF09-52BF-E2CA5FF44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59A06-EE66-7C49-C74A-3E7CF6C8F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50FD0-53D0-C75D-4A66-5E3ED6A30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DC5B8-8092-2043-9B1F-DBB934AC47A1}" type="datetimeFigureOut">
              <a:rPr lang="en-US" smtClean="0"/>
              <a:t>7/15/23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6B5A9-E3F2-C6F2-BF06-63B813887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805B9-821B-32CD-52D6-D5EF73413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0D0C-B683-F847-B8F9-CC0BAB1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2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4DAC-45E9-61F8-E1AA-4A74CCEA5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5667F-0DE5-690D-14DC-100BF9C8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E7593-8288-5B2E-1500-940A0E2B1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DC5B8-8092-2043-9B1F-DBB934AC47A1}" type="datetimeFigureOut">
              <a:rPr lang="en-US" smtClean="0"/>
              <a:t>7/15/23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8D09C-1687-E614-7A77-0CF1C2DE6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A1DA2-1420-F836-C7F7-BF0235C41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0D0C-B683-F847-B8F9-CC0BAB1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3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831B3-2B72-EF45-F368-C04BBEDCE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3D138-815E-B17A-CE78-FB6F0FF455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1138E4-58C0-A494-DC9E-9FB9F2A99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33704-EDB1-2870-3FA6-72E838C99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DC5B8-8092-2043-9B1F-DBB934AC47A1}" type="datetimeFigureOut">
              <a:rPr lang="en-US" smtClean="0"/>
              <a:t>7/15/23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692E1-4E0F-9929-95E3-294044FAA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53AC7-0565-3AA1-7DE2-D47B72DF6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0D0C-B683-F847-B8F9-CC0BAB1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01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8F3E5-3C6F-4E15-51B4-3D8DD2A03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07147-BAD2-A563-354B-1E315DF82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AB570-1D93-D340-D715-CB6B702F0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8DBDB8-0A2C-1E47-283C-DD0D6716E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16B59C-EC36-6BE0-BAF1-5DE4CB68C0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74E73C-1B35-D0EC-EEA0-81BD26BDF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DC5B8-8092-2043-9B1F-DBB934AC47A1}" type="datetimeFigureOut">
              <a:rPr lang="en-US" smtClean="0"/>
              <a:t>7/15/23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596ADB-5BB8-28BD-BAB2-1A40E8EED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5B2CE7-AE5E-79FD-7B14-F306CC754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0D0C-B683-F847-B8F9-CC0BAB1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96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2C761-CAD8-0A5F-9EE4-15EE4483E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608933-C990-2E48-87DC-A105CA7D4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DC5B8-8092-2043-9B1F-DBB934AC47A1}" type="datetimeFigureOut">
              <a:rPr lang="en-US" smtClean="0"/>
              <a:t>7/15/23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2C7ABB-15DB-8FB6-DFAD-E138152C7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08825-3A8C-2994-E898-9FA23CB5B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0D0C-B683-F847-B8F9-CC0BAB1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9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803B5-2831-FFA5-FFB4-1FDF34CF5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DC5B8-8092-2043-9B1F-DBB934AC47A1}" type="datetimeFigureOut">
              <a:rPr lang="en-US" smtClean="0"/>
              <a:t>7/15/23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999552-8E93-8587-9A4A-9CB8D2D9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BAE88-9FA8-0E58-DB96-0CC885D77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0D0C-B683-F847-B8F9-CC0BAB1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1FBFB-43B8-0741-0A60-A6B3FC6D2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403D8-F808-1774-DDFF-D14EAB338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1D1D0-D797-A897-7105-A93CE2284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3A0A7-92F6-F73F-A925-68141631D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DC5B8-8092-2043-9B1F-DBB934AC47A1}" type="datetimeFigureOut">
              <a:rPr lang="en-US" smtClean="0"/>
              <a:t>7/15/23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83500-67C2-2771-C946-44FFB2800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A1622-A295-9803-BE2B-AAAD0E422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0D0C-B683-F847-B8F9-CC0BAB1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9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77B36-F705-ED19-85B3-C1651B902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92B161-88D4-D515-49AE-ACA0232D6A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46F6DD-CB91-2EC3-B93B-EAD5C7868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1F77C-465D-99D0-83AE-1665D5254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DC5B8-8092-2043-9B1F-DBB934AC47A1}" type="datetimeFigureOut">
              <a:rPr lang="en-US" smtClean="0"/>
              <a:t>7/15/23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B3A7A-0BA4-4AA1-4143-4F7722459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615D2-BDA7-E5AF-51D6-325867623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0D0C-B683-F847-B8F9-CC0BAB1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76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238868-A95E-2C6A-50DB-250E3583B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E65BF-8357-C771-879B-498C4480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738E7-EC6A-78F0-43F2-5AFBD61E38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DC5B8-8092-2043-9B1F-DBB934AC47A1}" type="datetimeFigureOut">
              <a:rPr lang="en-US" smtClean="0"/>
              <a:t>7/15/23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33614-E321-FFBD-7AA2-B8AD771F45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9B62E-E354-897B-9B1B-6C36754BF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00D0C-B683-F847-B8F9-CC0BAB174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43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D374BEC-455D-78D2-8277-7EE9FE4E1E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684120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0220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49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SCHAUMBERG</dc:creator>
  <cp:lastModifiedBy>KATHERINE SCHAUMBERG</cp:lastModifiedBy>
  <cp:revision>1</cp:revision>
  <dcterms:created xsi:type="dcterms:W3CDTF">2023-07-16T02:10:22Z</dcterms:created>
  <dcterms:modified xsi:type="dcterms:W3CDTF">2023-07-16T02:17:56Z</dcterms:modified>
</cp:coreProperties>
</file>