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0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667C-3A77-2040-B0F3-AE15DA422FD8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A25BF-586E-2943-AABB-820D6D028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309" y="846702"/>
            <a:ext cx="2013568" cy="18650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Pmk</a:t>
            </a:r>
            <a:r>
              <a:rPr lang="en-US" sz="1200" dirty="0" smtClean="0">
                <a:solidFill>
                  <a:schemeClr val="tx1"/>
                </a:solidFill>
              </a:rPr>
              <a:t>: Email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First Name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Name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Phone Number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Featured Recipes (</a:t>
            </a:r>
            <a:r>
              <a:rPr lang="en-US" sz="1200" dirty="0" err="1" smtClean="0">
                <a:solidFill>
                  <a:schemeClr val="tx1"/>
                </a:solidFill>
              </a:rPr>
              <a:t>boolean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Drink Tips (</a:t>
            </a:r>
            <a:r>
              <a:rPr lang="en-US" sz="1200" dirty="0" err="1" smtClean="0">
                <a:solidFill>
                  <a:schemeClr val="tx1"/>
                </a:solidFill>
              </a:rPr>
              <a:t>boolean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Low-Calorie (</a:t>
            </a:r>
            <a:r>
              <a:rPr lang="en-US" sz="1200" dirty="0" err="1" smtClean="0">
                <a:solidFill>
                  <a:schemeClr val="tx1"/>
                </a:solidFill>
              </a:rPr>
              <a:t>boolean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4032" y="1361590"/>
            <a:ext cx="2013568" cy="104121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Feedback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Pmk</a:t>
            </a:r>
            <a:r>
              <a:rPr lang="en-US" sz="1200" dirty="0" smtClean="0">
                <a:solidFill>
                  <a:schemeClr val="tx1"/>
                </a:solidFill>
              </a:rPr>
              <a:t>: Feedback ID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Fk</a:t>
            </a:r>
            <a:r>
              <a:rPr lang="en-US" sz="1200" dirty="0" smtClean="0">
                <a:solidFill>
                  <a:schemeClr val="tx1"/>
                </a:solidFill>
              </a:rPr>
              <a:t>: Email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Feedback Content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Feedback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826" y="5278379"/>
            <a:ext cx="2204390" cy="79727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Alcoholic Beverages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Pmk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ABeverage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Beverage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5163" y="5183189"/>
            <a:ext cx="2578262" cy="79727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Non-Alcoholic Beverages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Pmk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NBeverage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Beverage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0777" y="3211044"/>
            <a:ext cx="2162295" cy="161050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Cocktail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Pmk</a:t>
            </a:r>
            <a:r>
              <a:rPr lang="en-US" sz="1200" dirty="0" smtClean="0">
                <a:solidFill>
                  <a:schemeClr val="tx1"/>
                </a:solidFill>
              </a:rPr>
              <a:t>: Cocktail ID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Fk</a:t>
            </a:r>
            <a:r>
              <a:rPr lang="en-US" sz="1200" dirty="0" smtClean="0">
                <a:solidFill>
                  <a:schemeClr val="tx1"/>
                </a:solidFill>
              </a:rPr>
              <a:t>: Alcoholic </a:t>
            </a:r>
            <a:r>
              <a:rPr lang="en-US" sz="1200" dirty="0" smtClean="0">
                <a:solidFill>
                  <a:schemeClr val="tx1"/>
                </a:solidFill>
              </a:rPr>
              <a:t>Beverage ID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Fk</a:t>
            </a:r>
            <a:r>
              <a:rPr lang="en-US" sz="1200" dirty="0" smtClean="0">
                <a:solidFill>
                  <a:schemeClr val="tx1"/>
                </a:solidFill>
              </a:rPr>
              <a:t>: Non-Alcoholic </a:t>
            </a:r>
            <a:r>
              <a:rPr lang="en-US" sz="1200" dirty="0" smtClean="0">
                <a:solidFill>
                  <a:schemeClr val="tx1"/>
                </a:solidFill>
              </a:rPr>
              <a:t>Beverage ID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Cocktail Name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Special </a:t>
            </a:r>
            <a:r>
              <a:rPr lang="en-US" sz="1200" dirty="0" smtClean="0">
                <a:solidFill>
                  <a:schemeClr val="tx1"/>
                </a:solidFill>
              </a:rPr>
              <a:t>Instructions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2" idx="3"/>
            <a:endCxn id="4" idx="1"/>
          </p:cNvCxnSpPr>
          <p:nvPr/>
        </p:nvCxnSpPr>
        <p:spPr>
          <a:xfrm>
            <a:off x="3111877" y="1779219"/>
            <a:ext cx="2612155" cy="10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525870" y="1756336"/>
            <a:ext cx="198162" cy="12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525870" y="1882197"/>
            <a:ext cx="198162" cy="17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21481" y="1566749"/>
            <a:ext cx="0" cy="42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1319">
            <a:off x="3935611" y="1389856"/>
            <a:ext cx="121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submit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1319">
            <a:off x="3669564" y="1870749"/>
            <a:ext cx="161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submitted by</a:t>
            </a:r>
            <a:endParaRPr lang="en-US" dirty="0"/>
          </a:p>
        </p:txBody>
      </p:sp>
      <p:cxnSp>
        <p:nvCxnSpPr>
          <p:cNvPr id="25" name="Straight Connector 24"/>
          <p:cNvCxnSpPr>
            <a:stCxn id="7" idx="1"/>
            <a:endCxn id="5" idx="0"/>
          </p:cNvCxnSpPr>
          <p:nvPr/>
        </p:nvCxnSpPr>
        <p:spPr>
          <a:xfrm flipH="1">
            <a:off x="1655021" y="4016297"/>
            <a:ext cx="1765756" cy="126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6" idx="0"/>
          </p:cNvCxnSpPr>
          <p:nvPr/>
        </p:nvCxnSpPr>
        <p:spPr>
          <a:xfrm>
            <a:off x="5583072" y="4016297"/>
            <a:ext cx="1731222" cy="116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55939" y="5045886"/>
            <a:ext cx="476411" cy="137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799462" y="4950456"/>
            <a:ext cx="514832" cy="95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222616" y="4185677"/>
            <a:ext cx="198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191963" y="3752949"/>
            <a:ext cx="228815" cy="43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583072" y="3719333"/>
            <a:ext cx="175278" cy="432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571199" y="4136343"/>
            <a:ext cx="152831" cy="241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9536906">
            <a:off x="1846584" y="4193957"/>
            <a:ext cx="102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in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9536906">
            <a:off x="2142030" y="4582965"/>
            <a:ext cx="126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contain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937557">
            <a:off x="5724545" y="4166445"/>
            <a:ext cx="126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contain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2008455">
            <a:off x="5542397" y="4509996"/>
            <a:ext cx="102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0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94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Bates</dc:creator>
  <cp:lastModifiedBy>Emily Bates</cp:lastModifiedBy>
  <cp:revision>9</cp:revision>
  <dcterms:created xsi:type="dcterms:W3CDTF">2014-11-26T02:48:44Z</dcterms:created>
  <dcterms:modified xsi:type="dcterms:W3CDTF">2014-11-30T20:05:39Z</dcterms:modified>
</cp:coreProperties>
</file>