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0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AF57F-3E81-A95D-F9EA-AB6AD8CE4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0FEA53-65F7-2BF8-2821-F6FF30093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2AC2F-EAA5-0CA8-2320-F6681B80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88FC2-202A-E0A7-4A90-FA1B7D09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BA100-6DA4-CDEE-AD03-C6662879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32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01D3-A865-162A-9305-6A904F29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E02A6F-6352-C3B0-41FC-B2E23DB41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676B0-7252-8BB8-EC2A-15EEC49A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254ED-946B-E5E4-6F02-6785157A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DB7B-750C-B02F-C6EE-AD32C0DC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5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37187-3D6C-66F3-5946-94CCFF913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E2779A-2337-F79E-1603-D9ADDE57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712641-07BE-5A95-C685-A5DEC369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11FE89-C30F-D4AE-6214-C543CFB2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7BB68-5046-5F8C-D3FC-AABF821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4725A-5F9C-59A1-4EDA-81EF4109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4C23E-43D7-0368-F55C-D0D0F5E8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16E26-FF05-812B-FD68-6AEF366B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C1DA9-D0F7-7C17-A932-8435EAD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920C4-9908-AE86-C32F-6F179FCC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72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6BC3C-55E8-8C0F-258B-19347D8F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953CB-800B-E075-636D-CB664A41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32BBF-099B-F533-3D52-16789725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D8F1F-9CB5-88BB-FEF1-81E4A4C4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13C7A-34B4-600C-0FFE-4417B75A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98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839E2-5BF3-F5F5-FCCE-553FC253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7BDC5-005E-6B23-FD24-C7791DBC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56F89-A893-98B7-790D-810926B95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F4F9D-A2C9-94C6-4C3C-C82CF740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7FECE-CF64-B787-63AD-A02574A7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CD646B-EB76-9BC8-743B-6519D065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40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A0F38-3CB4-80A8-7F26-FC5424C9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0E58E-1D53-2F71-AEED-7D9232FAF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9F0A4-0F47-113B-483E-32718C7C8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63FBB-1711-8ED4-D952-613FECB22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34226-EA2B-E6EB-D66B-8B9CDE6A0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84FE48-A3A5-49CB-3738-62BEA45AA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C015DF-A6A3-18F3-DAD5-6FA8A9D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8625F1-0E9A-7C08-D257-19D7D032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B345-E1F4-DA75-BC03-F1590D94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D15F0-203C-F651-2EEC-3ACFC612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26C06F-307A-9DE4-A1D3-AA858647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1B1C70-8795-AA75-35DE-87ED4022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8D7CB1-0A5F-B31C-B067-A08965A4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CC6EBF-4F59-14B3-65CF-D009BEC5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59503-326E-0289-0E5C-BFD79444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20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3D720-BB3E-04F4-ADEC-E344FE1B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00BA0-5AAD-C35A-FD53-C3AA1335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BC5778-650B-87C9-1A31-26EC8BE80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53096-B6C5-DB1E-29C3-5DC16A12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6EAE79-CCF1-7FF9-A955-244DCE2C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230E3-C6F1-0723-C82F-88E60CA3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64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E511E-8FC5-1D7A-2B05-1B954D29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31B48D-C2E5-D6DE-26D7-C91E918FB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405F08-B4A9-7900-D0EB-733DF2A6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5A1C3B-8EAD-0933-74F9-F1591C111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12E4C-04EC-BC1D-FF93-142DA395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B62C2-0384-18BC-286B-EAB33049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3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83899-11D3-3168-0485-A201AD48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241B1-47CA-C2A1-AEB5-8598E642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3B8BB-59A0-02CD-3D32-CD410669B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F512C-3CD4-4D9B-BBA9-A6E98915E1C7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8F6C90-B2E4-F9CF-0A03-585020528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9B540-26C9-1EAE-90F4-F1413532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7FF5E-7498-4C60-AC84-744C4F222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1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776655BD-898B-050C-3BD4-F13A01A1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95"/>
            <a:ext cx="6807798" cy="59118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46DAD1-3F8C-B0D1-4C39-45B26BD19460}"/>
              </a:ext>
            </a:extLst>
          </p:cNvPr>
          <p:cNvSpPr txBox="1"/>
          <p:nvPr/>
        </p:nvSpPr>
        <p:spPr>
          <a:xfrm>
            <a:off x="500932" y="381663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네트워크 </a:t>
            </a:r>
            <a:r>
              <a:rPr lang="en-US" altLang="ko-KR" dirty="0"/>
              <a:t>- </a:t>
            </a:r>
            <a:r>
              <a:rPr lang="ko-KR" altLang="en-US" dirty="0"/>
              <a:t>일원역사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7EE413-64FA-670A-6A9C-2F8D3B2F768A}"/>
              </a:ext>
            </a:extLst>
          </p:cNvPr>
          <p:cNvGrpSpPr/>
          <p:nvPr/>
        </p:nvGrpSpPr>
        <p:grpSpPr>
          <a:xfrm>
            <a:off x="6936932" y="483042"/>
            <a:ext cx="4902560" cy="6162261"/>
            <a:chOff x="5650643" y="254442"/>
            <a:chExt cx="4902560" cy="61622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E4A0242-51D0-F737-72CC-DB021E1C81CD}"/>
                </a:ext>
              </a:extLst>
            </p:cNvPr>
            <p:cNvSpPr/>
            <p:nvPr/>
          </p:nvSpPr>
          <p:spPr>
            <a:xfrm>
              <a:off x="6200775" y="254442"/>
              <a:ext cx="4352428" cy="616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E39910B-DE27-1F38-41C0-0905E2B581A4}"/>
                </a:ext>
              </a:extLst>
            </p:cNvPr>
            <p:cNvSpPr/>
            <p:nvPr/>
          </p:nvSpPr>
          <p:spPr>
            <a:xfrm>
              <a:off x="5650643" y="5231958"/>
              <a:ext cx="550131" cy="1184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D78847-BE34-C799-33AA-CE7D3249046C}"/>
                </a:ext>
              </a:extLst>
            </p:cNvPr>
            <p:cNvSpPr/>
            <p:nvPr/>
          </p:nvSpPr>
          <p:spPr>
            <a:xfrm>
              <a:off x="5650644" y="5241483"/>
              <a:ext cx="696650" cy="1165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출입구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AE16C4-BE8B-D459-959F-17DED2B4DEA4}"/>
              </a:ext>
            </a:extLst>
          </p:cNvPr>
          <p:cNvSpPr/>
          <p:nvPr/>
        </p:nvSpPr>
        <p:spPr>
          <a:xfrm>
            <a:off x="8366304" y="566329"/>
            <a:ext cx="781051" cy="824321"/>
          </a:xfrm>
          <a:prstGeom prst="rect">
            <a:avLst/>
          </a:prstGeom>
          <a:solidFill>
            <a:srgbClr val="C5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r>
              <a:rPr lang="ko-KR" altLang="en-US" sz="1400" dirty="0" err="1"/>
              <a:t>랙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498B7B-0F32-4272-241B-527EEF859473}"/>
              </a:ext>
            </a:extLst>
          </p:cNvPr>
          <p:cNvSpPr/>
          <p:nvPr/>
        </p:nvSpPr>
        <p:spPr>
          <a:xfrm>
            <a:off x="8366304" y="139065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FB16F5-10BA-DC60-36DC-10455F1C4D07}"/>
              </a:ext>
            </a:extLst>
          </p:cNvPr>
          <p:cNvSpPr/>
          <p:nvPr/>
        </p:nvSpPr>
        <p:spPr>
          <a:xfrm>
            <a:off x="8366304" y="2214971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965BD1-2FF6-0788-5405-E123F821A610}"/>
              </a:ext>
            </a:extLst>
          </p:cNvPr>
          <p:cNvSpPr/>
          <p:nvPr/>
        </p:nvSpPr>
        <p:spPr>
          <a:xfrm>
            <a:off x="8366304" y="301683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12C702-1A9D-0C4C-A907-1792BEA269C2}"/>
              </a:ext>
            </a:extLst>
          </p:cNvPr>
          <p:cNvSpPr/>
          <p:nvPr/>
        </p:nvSpPr>
        <p:spPr>
          <a:xfrm>
            <a:off x="8366304" y="3841160"/>
            <a:ext cx="781051" cy="824321"/>
          </a:xfrm>
          <a:prstGeom prst="rect">
            <a:avLst/>
          </a:prstGeom>
          <a:solidFill>
            <a:srgbClr val="C5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r>
              <a:rPr lang="ko-KR" altLang="en-US" sz="1400" dirty="0" err="1"/>
              <a:t>랙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3EE6E2-671C-C4D9-788C-5C37F4683B42}"/>
              </a:ext>
            </a:extLst>
          </p:cNvPr>
          <p:cNvSpPr/>
          <p:nvPr/>
        </p:nvSpPr>
        <p:spPr>
          <a:xfrm>
            <a:off x="10379176" y="56632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7693CD-C188-1688-BB40-C25EB6ABDAAF}"/>
              </a:ext>
            </a:extLst>
          </p:cNvPr>
          <p:cNvSpPr/>
          <p:nvPr/>
        </p:nvSpPr>
        <p:spPr>
          <a:xfrm>
            <a:off x="10379176" y="139065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6AB230-3654-8455-1F9B-001CEB5EBDB5}"/>
              </a:ext>
            </a:extLst>
          </p:cNvPr>
          <p:cNvSpPr/>
          <p:nvPr/>
        </p:nvSpPr>
        <p:spPr>
          <a:xfrm>
            <a:off x="10379176" y="2214971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3EF8C9-8D1C-3482-8533-CD3A182B4AA5}"/>
              </a:ext>
            </a:extLst>
          </p:cNvPr>
          <p:cNvSpPr/>
          <p:nvPr/>
        </p:nvSpPr>
        <p:spPr>
          <a:xfrm>
            <a:off x="10379176" y="301683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078570-BA73-4AA2-C83F-1C6C20D84736}"/>
              </a:ext>
            </a:extLst>
          </p:cNvPr>
          <p:cNvSpPr/>
          <p:nvPr/>
        </p:nvSpPr>
        <p:spPr>
          <a:xfrm>
            <a:off x="10379176" y="384116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80DE075-D78E-B567-F153-7A60E3787BBE}"/>
              </a:ext>
            </a:extLst>
          </p:cNvPr>
          <p:cNvSpPr/>
          <p:nvPr/>
        </p:nvSpPr>
        <p:spPr>
          <a:xfrm>
            <a:off x="8595360" y="4665481"/>
            <a:ext cx="551995" cy="3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워크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6577647-79A4-0A54-5C69-4F352B11B513}"/>
              </a:ext>
            </a:extLst>
          </p:cNvPr>
          <p:cNvSpPr/>
          <p:nvPr/>
        </p:nvSpPr>
        <p:spPr>
          <a:xfrm>
            <a:off x="8595360" y="4977517"/>
            <a:ext cx="551995" cy="3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워크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8B92DE-A77B-21F7-B30F-E56DF712253B}"/>
              </a:ext>
            </a:extLst>
          </p:cNvPr>
          <p:cNvSpPr/>
          <p:nvPr/>
        </p:nvSpPr>
        <p:spPr>
          <a:xfrm>
            <a:off x="7845165" y="4665481"/>
            <a:ext cx="402161" cy="4373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8p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8D2A088-9281-2596-1FA6-EC8E72F015A4}"/>
              </a:ext>
            </a:extLst>
          </p:cNvPr>
          <p:cNvSpPr/>
          <p:nvPr/>
        </p:nvSpPr>
        <p:spPr>
          <a:xfrm>
            <a:off x="8193199" y="5187338"/>
            <a:ext cx="402161" cy="3120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4p</a:t>
            </a:r>
            <a:endParaRPr lang="ko-KR" altLang="en-US" sz="14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0CEBC7C-607C-B6BF-B3EF-13D46DB24B1B}"/>
              </a:ext>
            </a:extLst>
          </p:cNvPr>
          <p:cNvCxnSpPr>
            <a:cxnSpLocks/>
          </p:cNvCxnSpPr>
          <p:nvPr/>
        </p:nvCxnSpPr>
        <p:spPr>
          <a:xfrm>
            <a:off x="7487063" y="4788726"/>
            <a:ext cx="35810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CBFDFD4B-9AB9-0EDA-EB06-81D8B424C2DE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 rot="16200000" flipH="1">
            <a:off x="7999446" y="5149602"/>
            <a:ext cx="240553" cy="146953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709D9338-0AF8-1B51-1BD8-CC5D523EE600}"/>
              </a:ext>
            </a:extLst>
          </p:cNvPr>
          <p:cNvCxnSpPr>
            <a:stCxn id="15" idx="1"/>
            <a:endCxn id="29" idx="3"/>
          </p:cNvCxnSpPr>
          <p:nvPr/>
        </p:nvCxnSpPr>
        <p:spPr>
          <a:xfrm rot="10800000" flipV="1">
            <a:off x="8247326" y="4253320"/>
            <a:ext cx="118978" cy="6308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BFCC7589-75AA-3733-F325-57C08F887B35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8247326" y="978490"/>
            <a:ext cx="118978" cy="3905652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0B8BD4-0AB6-CD70-C74F-0B7BAA2F8D97}"/>
              </a:ext>
            </a:extLst>
          </p:cNvPr>
          <p:cNvSpPr txBox="1"/>
          <p:nvPr/>
        </p:nvSpPr>
        <p:spPr>
          <a:xfrm>
            <a:off x="352508" y="87646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정면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EED961D-2040-5D91-40ED-A85CDE276973}"/>
              </a:ext>
            </a:extLst>
          </p:cNvPr>
          <p:cNvSpPr txBox="1"/>
          <p:nvPr/>
        </p:nvSpPr>
        <p:spPr>
          <a:xfrm>
            <a:off x="7487063" y="1368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단면도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699C9E5-62E4-89FE-84A1-2D490FC8805B}"/>
              </a:ext>
            </a:extLst>
          </p:cNvPr>
          <p:cNvSpPr/>
          <p:nvPr/>
        </p:nvSpPr>
        <p:spPr>
          <a:xfrm>
            <a:off x="7492001" y="3761679"/>
            <a:ext cx="276424" cy="630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워크</a:t>
            </a: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1C1CC04-2327-829E-39B0-C466739C44BD}"/>
              </a:ext>
            </a:extLst>
          </p:cNvPr>
          <p:cNvCxnSpPr>
            <a:cxnSpLocks/>
            <a:endCxn id="51" idx="0"/>
          </p:cNvCxnSpPr>
          <p:nvPr/>
        </p:nvCxnSpPr>
        <p:spPr>
          <a:xfrm rot="5400000">
            <a:off x="6534982" y="1930358"/>
            <a:ext cx="2926552" cy="736090"/>
          </a:xfrm>
          <a:prstGeom prst="bentConnector3">
            <a:avLst>
              <a:gd name="adj1" fmla="val -53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5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FC7A-BF54-B96D-97CB-D98258F39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B55916-06B6-9DAD-FA2F-19C37E19A580}"/>
              </a:ext>
            </a:extLst>
          </p:cNvPr>
          <p:cNvSpPr/>
          <p:nvPr/>
        </p:nvSpPr>
        <p:spPr>
          <a:xfrm>
            <a:off x="8075303" y="2009998"/>
            <a:ext cx="247416" cy="85398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r>
              <a:rPr lang="ko-KR" altLang="en-US" sz="1100" dirty="0"/>
              <a:t>구 </a:t>
            </a:r>
            <a:r>
              <a:rPr lang="ko-KR" altLang="en-US" sz="1100" dirty="0" err="1"/>
              <a:t>멀티탭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4CA9B-BD4F-10EC-C0D8-80F134D8BD57}"/>
              </a:ext>
            </a:extLst>
          </p:cNvPr>
          <p:cNvSpPr txBox="1"/>
          <p:nvPr/>
        </p:nvSpPr>
        <p:spPr>
          <a:xfrm>
            <a:off x="500932" y="381663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서버 전원 </a:t>
            </a:r>
            <a:r>
              <a:rPr lang="en-US" altLang="ko-KR" dirty="0"/>
              <a:t>- </a:t>
            </a:r>
            <a:r>
              <a:rPr lang="ko-KR" altLang="en-US" dirty="0"/>
              <a:t>일원역사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EABB152-58DB-BBA3-43EE-9102E95991BB}"/>
              </a:ext>
            </a:extLst>
          </p:cNvPr>
          <p:cNvGrpSpPr/>
          <p:nvPr/>
        </p:nvGrpSpPr>
        <p:grpSpPr>
          <a:xfrm>
            <a:off x="6936932" y="483042"/>
            <a:ext cx="4902560" cy="6162261"/>
            <a:chOff x="5650643" y="254442"/>
            <a:chExt cx="4902560" cy="616226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A3B8C58-3257-F998-2CF7-1776AFA9356B}"/>
                </a:ext>
              </a:extLst>
            </p:cNvPr>
            <p:cNvSpPr/>
            <p:nvPr/>
          </p:nvSpPr>
          <p:spPr>
            <a:xfrm>
              <a:off x="6200775" y="254442"/>
              <a:ext cx="4352428" cy="616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C81CECA-878F-FA70-6811-829627DCEB8E}"/>
                </a:ext>
              </a:extLst>
            </p:cNvPr>
            <p:cNvSpPr/>
            <p:nvPr/>
          </p:nvSpPr>
          <p:spPr>
            <a:xfrm>
              <a:off x="5650643" y="5231958"/>
              <a:ext cx="550131" cy="11847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B01C4-366B-B6D7-A7DB-468EE12E6478}"/>
                </a:ext>
              </a:extLst>
            </p:cNvPr>
            <p:cNvSpPr/>
            <p:nvPr/>
          </p:nvSpPr>
          <p:spPr>
            <a:xfrm>
              <a:off x="5650644" y="5241483"/>
              <a:ext cx="696650" cy="1165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출입구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7E5B6-D196-8EA4-345B-26974255975E}"/>
              </a:ext>
            </a:extLst>
          </p:cNvPr>
          <p:cNvSpPr/>
          <p:nvPr/>
        </p:nvSpPr>
        <p:spPr>
          <a:xfrm>
            <a:off x="8366304" y="566329"/>
            <a:ext cx="781051" cy="824321"/>
          </a:xfrm>
          <a:prstGeom prst="rect">
            <a:avLst/>
          </a:prstGeom>
          <a:solidFill>
            <a:srgbClr val="C5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</a:t>
            </a:r>
            <a:r>
              <a:rPr lang="ko-KR" altLang="en-US" sz="1400" dirty="0" err="1"/>
              <a:t>랙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3124DA-9AB5-4538-CC78-10376D796663}"/>
              </a:ext>
            </a:extLst>
          </p:cNvPr>
          <p:cNvSpPr/>
          <p:nvPr/>
        </p:nvSpPr>
        <p:spPr>
          <a:xfrm>
            <a:off x="8366304" y="139065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16EFC-4938-85BD-FF4C-8D57030F8FDE}"/>
              </a:ext>
            </a:extLst>
          </p:cNvPr>
          <p:cNvSpPr/>
          <p:nvPr/>
        </p:nvSpPr>
        <p:spPr>
          <a:xfrm>
            <a:off x="8366304" y="2214971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BE417E-AD20-248F-F538-D2DEDC1CDAD7}"/>
              </a:ext>
            </a:extLst>
          </p:cNvPr>
          <p:cNvSpPr/>
          <p:nvPr/>
        </p:nvSpPr>
        <p:spPr>
          <a:xfrm>
            <a:off x="8366304" y="301683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9E838B-02E1-C4AA-A086-3F2219320231}"/>
              </a:ext>
            </a:extLst>
          </p:cNvPr>
          <p:cNvSpPr/>
          <p:nvPr/>
        </p:nvSpPr>
        <p:spPr>
          <a:xfrm>
            <a:off x="8366304" y="3841160"/>
            <a:ext cx="781051" cy="824321"/>
          </a:xfrm>
          <a:prstGeom prst="rect">
            <a:avLst/>
          </a:prstGeom>
          <a:solidFill>
            <a:srgbClr val="C535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</a:t>
            </a:r>
            <a:r>
              <a:rPr lang="ko-KR" altLang="en-US" sz="1400" dirty="0" err="1"/>
              <a:t>랙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E506C8-34FB-1326-DC65-B97ECC1DECCF}"/>
              </a:ext>
            </a:extLst>
          </p:cNvPr>
          <p:cNvSpPr/>
          <p:nvPr/>
        </p:nvSpPr>
        <p:spPr>
          <a:xfrm>
            <a:off x="10379176" y="56632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E45C64-1FBB-E4CE-F608-575D4EA01956}"/>
              </a:ext>
            </a:extLst>
          </p:cNvPr>
          <p:cNvSpPr/>
          <p:nvPr/>
        </p:nvSpPr>
        <p:spPr>
          <a:xfrm>
            <a:off x="10379176" y="139065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9CD61D-83D7-CDC0-9F5B-0EB7E0C644A7}"/>
              </a:ext>
            </a:extLst>
          </p:cNvPr>
          <p:cNvSpPr/>
          <p:nvPr/>
        </p:nvSpPr>
        <p:spPr>
          <a:xfrm>
            <a:off x="10379176" y="2214971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9BF33C-9473-9231-1205-521CB7C9C761}"/>
              </a:ext>
            </a:extLst>
          </p:cNvPr>
          <p:cNvSpPr/>
          <p:nvPr/>
        </p:nvSpPr>
        <p:spPr>
          <a:xfrm>
            <a:off x="10379176" y="3016839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F54E41-5AAD-F091-D653-FE3F39362024}"/>
              </a:ext>
            </a:extLst>
          </p:cNvPr>
          <p:cNvSpPr/>
          <p:nvPr/>
        </p:nvSpPr>
        <p:spPr>
          <a:xfrm>
            <a:off x="10379176" y="3841160"/>
            <a:ext cx="781051" cy="824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DD274D-4753-0974-1829-38905B42C56B}"/>
              </a:ext>
            </a:extLst>
          </p:cNvPr>
          <p:cNvSpPr/>
          <p:nvPr/>
        </p:nvSpPr>
        <p:spPr>
          <a:xfrm>
            <a:off x="8595360" y="4665481"/>
            <a:ext cx="551995" cy="3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워크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D4981C-7EAF-0A66-CE6D-572C94BA150A}"/>
              </a:ext>
            </a:extLst>
          </p:cNvPr>
          <p:cNvSpPr/>
          <p:nvPr/>
        </p:nvSpPr>
        <p:spPr>
          <a:xfrm>
            <a:off x="8595360" y="4977517"/>
            <a:ext cx="551995" cy="3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워크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450FC11-C7E5-19DB-BFA5-7EAA2BA89982}"/>
              </a:ext>
            </a:extLst>
          </p:cNvPr>
          <p:cNvCxnSpPr>
            <a:cxnSpLocks/>
            <a:stCxn id="33" idx="1"/>
            <a:endCxn id="6" idx="0"/>
          </p:cNvCxnSpPr>
          <p:nvPr/>
        </p:nvCxnSpPr>
        <p:spPr>
          <a:xfrm rot="10800000" flipV="1">
            <a:off x="7791584" y="1265260"/>
            <a:ext cx="573887" cy="78630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8BC283-2B0B-3D40-4E33-4947818526C4}"/>
              </a:ext>
            </a:extLst>
          </p:cNvPr>
          <p:cNvSpPr txBox="1"/>
          <p:nvPr/>
        </p:nvSpPr>
        <p:spPr>
          <a:xfrm>
            <a:off x="7487063" y="1368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단면도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36E85A-AA25-830B-C687-AAE3A2BE391E}"/>
              </a:ext>
            </a:extLst>
          </p:cNvPr>
          <p:cNvSpPr/>
          <p:nvPr/>
        </p:nvSpPr>
        <p:spPr>
          <a:xfrm>
            <a:off x="7492001" y="3761679"/>
            <a:ext cx="276424" cy="630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워크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CC54B6-A510-A766-59FF-F7D8640F7E76}"/>
              </a:ext>
            </a:extLst>
          </p:cNvPr>
          <p:cNvGrpSpPr/>
          <p:nvPr/>
        </p:nvGrpSpPr>
        <p:grpSpPr>
          <a:xfrm>
            <a:off x="7628172" y="2051560"/>
            <a:ext cx="326821" cy="326821"/>
            <a:chOff x="4768810" y="3198896"/>
            <a:chExt cx="562783" cy="562783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85E3144-0871-5D7B-5DC4-9FACE0B9B855}"/>
                </a:ext>
              </a:extLst>
            </p:cNvPr>
            <p:cNvSpPr/>
            <p:nvPr/>
          </p:nvSpPr>
          <p:spPr>
            <a:xfrm>
              <a:off x="4768810" y="3198896"/>
              <a:ext cx="562783" cy="5627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" name="그래픽 9" descr="번개 표시 단색으로 채워진">
              <a:extLst>
                <a:ext uri="{FF2B5EF4-FFF2-40B4-BE49-F238E27FC236}">
                  <a16:creationId xmlns:a16="http://schemas.microsoft.com/office/drawing/2014/main" id="{FA4A1EB5-F63B-1845-54B9-848EE88CF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2118" y="3282462"/>
              <a:ext cx="416168" cy="41616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47F46BD-6520-5149-B98F-3399DAE4B4B6}"/>
              </a:ext>
            </a:extLst>
          </p:cNvPr>
          <p:cNvGrpSpPr/>
          <p:nvPr/>
        </p:nvGrpSpPr>
        <p:grpSpPr>
          <a:xfrm>
            <a:off x="8430008" y="54842"/>
            <a:ext cx="326821" cy="326821"/>
            <a:chOff x="4768810" y="3198896"/>
            <a:chExt cx="562783" cy="56278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79FA268-5FEE-F6E9-4126-6F2633ADCB44}"/>
                </a:ext>
              </a:extLst>
            </p:cNvPr>
            <p:cNvSpPr/>
            <p:nvPr/>
          </p:nvSpPr>
          <p:spPr>
            <a:xfrm>
              <a:off x="4768810" y="3198896"/>
              <a:ext cx="562783" cy="5627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5" name="그래픽 24" descr="번개 표시 단색으로 채워진">
              <a:extLst>
                <a:ext uri="{FF2B5EF4-FFF2-40B4-BE49-F238E27FC236}">
                  <a16:creationId xmlns:a16="http://schemas.microsoft.com/office/drawing/2014/main" id="{EE0FF76E-C322-8D86-1FD3-6149464DB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2118" y="3282462"/>
              <a:ext cx="416168" cy="416168"/>
            </a:xfrm>
            <a:prstGeom prst="rect">
              <a:avLst/>
            </a:prstGeom>
          </p:spPr>
        </p:pic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B5FEAFB-FAA9-44C5-A000-6CDB50996EC4}"/>
              </a:ext>
            </a:extLst>
          </p:cNvPr>
          <p:cNvSpPr/>
          <p:nvPr/>
        </p:nvSpPr>
        <p:spPr>
          <a:xfrm>
            <a:off x="8365470" y="1147261"/>
            <a:ext cx="229890" cy="23599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912FB98-E14D-9EAC-E3C3-769C423B887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235684" y="978490"/>
            <a:ext cx="130621" cy="102364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0F164255-FE27-FD63-86E4-21FEE0546A4B}"/>
              </a:ext>
            </a:extLst>
          </p:cNvPr>
          <p:cNvCxnSpPr>
            <a:cxnSpLocks/>
            <a:stCxn id="24" idx="4"/>
          </p:cNvCxnSpPr>
          <p:nvPr/>
        </p:nvCxnSpPr>
        <p:spPr>
          <a:xfrm rot="5400000">
            <a:off x="7555216" y="963928"/>
            <a:ext cx="1620468" cy="455939"/>
          </a:xfrm>
          <a:prstGeom prst="bentConnector3">
            <a:avLst>
              <a:gd name="adj1" fmla="val 4152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050210-BB2D-5126-11BB-9D5D207BE7E8}"/>
              </a:ext>
            </a:extLst>
          </p:cNvPr>
          <p:cNvSpPr txBox="1"/>
          <p:nvPr/>
        </p:nvSpPr>
        <p:spPr>
          <a:xfrm>
            <a:off x="8763022" y="97345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벽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D1E4D8-EEEC-A175-CFC4-2D97608F4039}"/>
              </a:ext>
            </a:extLst>
          </p:cNvPr>
          <p:cNvSpPr txBox="1"/>
          <p:nvPr/>
        </p:nvSpPr>
        <p:spPr>
          <a:xfrm>
            <a:off x="7431382" y="1627233"/>
            <a:ext cx="5020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바닥 </a:t>
            </a:r>
            <a:endParaRPr lang="en-US" altLang="ko-KR" sz="1050" dirty="0"/>
          </a:p>
          <a:p>
            <a:r>
              <a:rPr lang="ko-KR" altLang="en-US" sz="1050" dirty="0"/>
              <a:t>단자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845BA4A-18F2-17EE-8035-69E8D2C4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094" y="1927901"/>
            <a:ext cx="542752" cy="69636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9EA204ED-210B-D0A4-109E-71875CD6FA1C}"/>
              </a:ext>
            </a:extLst>
          </p:cNvPr>
          <p:cNvGrpSpPr/>
          <p:nvPr/>
        </p:nvGrpSpPr>
        <p:grpSpPr>
          <a:xfrm>
            <a:off x="8599066" y="4089910"/>
            <a:ext cx="326821" cy="326821"/>
            <a:chOff x="4768810" y="3198896"/>
            <a:chExt cx="562783" cy="56278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05CEB78-1237-0CE9-D6FA-00A44AEA4221}"/>
                </a:ext>
              </a:extLst>
            </p:cNvPr>
            <p:cNvSpPr/>
            <p:nvPr/>
          </p:nvSpPr>
          <p:spPr>
            <a:xfrm>
              <a:off x="4768810" y="3198896"/>
              <a:ext cx="562783" cy="5627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2" name="그래픽 21" descr="번개 표시 단색으로 채워진">
              <a:extLst>
                <a:ext uri="{FF2B5EF4-FFF2-40B4-BE49-F238E27FC236}">
                  <a16:creationId xmlns:a16="http://schemas.microsoft.com/office/drawing/2014/main" id="{DF6BA0DD-D968-2C6E-BA54-0BBDA807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2118" y="3282462"/>
              <a:ext cx="416168" cy="416168"/>
            </a:xfrm>
            <a:prstGeom prst="rect">
              <a:avLst/>
            </a:prstGeom>
          </p:spPr>
        </p:pic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4F71EB5-9261-0A58-6D89-48B2EA43941A}"/>
              </a:ext>
            </a:extLst>
          </p:cNvPr>
          <p:cNvGrpSpPr/>
          <p:nvPr/>
        </p:nvGrpSpPr>
        <p:grpSpPr>
          <a:xfrm>
            <a:off x="7883517" y="3714601"/>
            <a:ext cx="326821" cy="326821"/>
            <a:chOff x="4768810" y="3198896"/>
            <a:chExt cx="562783" cy="56278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BF7DE80-E614-513C-7479-DD9C34A5ED8E}"/>
                </a:ext>
              </a:extLst>
            </p:cNvPr>
            <p:cNvSpPr/>
            <p:nvPr/>
          </p:nvSpPr>
          <p:spPr>
            <a:xfrm>
              <a:off x="4768810" y="3198896"/>
              <a:ext cx="562783" cy="5627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6" name="그래픽 35" descr="번개 표시 단색으로 채워진">
              <a:extLst>
                <a:ext uri="{FF2B5EF4-FFF2-40B4-BE49-F238E27FC236}">
                  <a16:creationId xmlns:a16="http://schemas.microsoft.com/office/drawing/2014/main" id="{679DBF38-4AE6-E17A-ED45-24443F42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2118" y="3282462"/>
              <a:ext cx="416168" cy="416168"/>
            </a:xfrm>
            <a:prstGeom prst="rect">
              <a:avLst/>
            </a:prstGeom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ADECE2F-968D-541D-B927-FA66FBD33B33}"/>
              </a:ext>
            </a:extLst>
          </p:cNvPr>
          <p:cNvGrpSpPr/>
          <p:nvPr/>
        </p:nvGrpSpPr>
        <p:grpSpPr>
          <a:xfrm>
            <a:off x="9499867" y="5126142"/>
            <a:ext cx="326821" cy="326821"/>
            <a:chOff x="4768810" y="3198896"/>
            <a:chExt cx="562783" cy="562783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D19EC21-DF0F-BC4F-F42F-DD9101A5B4AB}"/>
                </a:ext>
              </a:extLst>
            </p:cNvPr>
            <p:cNvSpPr/>
            <p:nvPr/>
          </p:nvSpPr>
          <p:spPr>
            <a:xfrm>
              <a:off x="4768810" y="3198896"/>
              <a:ext cx="562783" cy="56278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40" name="그래픽 39" descr="번개 표시 단색으로 채워진">
              <a:extLst>
                <a:ext uri="{FF2B5EF4-FFF2-40B4-BE49-F238E27FC236}">
                  <a16:creationId xmlns:a16="http://schemas.microsoft.com/office/drawing/2014/main" id="{8851EC03-E96D-7F3D-07DC-ED8D43809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2118" y="3282462"/>
              <a:ext cx="416168" cy="416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82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36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Park</dc:creator>
  <cp:lastModifiedBy>Ryan Park</cp:lastModifiedBy>
  <cp:revision>3</cp:revision>
  <dcterms:created xsi:type="dcterms:W3CDTF">2025-04-14T00:24:37Z</dcterms:created>
  <dcterms:modified xsi:type="dcterms:W3CDTF">2025-04-18T00:05:12Z</dcterms:modified>
</cp:coreProperties>
</file>