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5" d="100"/>
          <a:sy n="65" d="100"/>
        </p:scale>
        <p:origin x="747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2E06-46FA-F290-F0CC-6FBBE781A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4AE9A-2561-24D1-EF59-6EABF8304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1DF59-659F-3214-E486-63A18325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CED-3CD6-473A-A674-19BC1DA5BB24}" type="datetimeFigureOut">
              <a:rPr lang="LID4096" smtClean="0"/>
              <a:t>06/28/2022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5D646-671E-5F3A-4449-9F6C2201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8A74F-4EC2-9AD1-C5D6-940730DC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2FA3-9847-4D5D-85C0-3557D0EEFC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5910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645D-5163-EBDF-5786-D67DDC17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4A7EB-EF64-6AEF-2695-F2B8FE14D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84619-7E55-508B-6FC7-78202FD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CED-3CD6-473A-A674-19BC1DA5BB24}" type="datetimeFigureOut">
              <a:rPr lang="LID4096" smtClean="0"/>
              <a:t>06/28/2022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67C5F-21B7-A897-A5C0-C6B1470E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E6A3B-6624-4A2A-5B54-FFAEEE82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2FA3-9847-4D5D-85C0-3557D0EEFC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609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0ADAA-20FF-16DB-DDFB-31365593D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17905-85E6-DD36-5A50-470EBF869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C32A9-A332-98E1-7FEB-74282F90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CED-3CD6-473A-A674-19BC1DA5BB24}" type="datetimeFigureOut">
              <a:rPr lang="LID4096" smtClean="0"/>
              <a:t>06/28/2022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67882-4C6A-2835-92BA-3139FEAB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1C844-B9DF-2B7B-FFFE-17768B6B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2FA3-9847-4D5D-85C0-3557D0EEFC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5629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D1BB-42F9-6B43-87CD-CBF4078D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6B733-2CCC-7733-EC60-30479BEDE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95979-C681-A35D-491C-89F47CFE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CED-3CD6-473A-A674-19BC1DA5BB24}" type="datetimeFigureOut">
              <a:rPr lang="LID4096" smtClean="0"/>
              <a:t>06/28/2022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E4-6092-E1D0-A624-4D761BC7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D9D9B-EFB0-8B82-2689-016F56A7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2FA3-9847-4D5D-85C0-3557D0EEFC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051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2AE6-CDAD-39EE-00F0-74D23C9F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A24B7-6B63-CC29-DF42-D4E583EFF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B2BF-DD54-42EA-68D2-758E5C5A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CED-3CD6-473A-A674-19BC1DA5BB24}" type="datetimeFigureOut">
              <a:rPr lang="LID4096" smtClean="0"/>
              <a:t>06/28/2022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6779F-9418-006A-A7BB-3C62851C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D17BC-23F8-71D6-92DB-57514B53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2FA3-9847-4D5D-85C0-3557D0EEFC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8019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DE58-D1DF-E5C9-7158-D32F2E98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B8A5A-81FC-D203-D643-B9B4B965E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398D2-AE6F-E6BB-14F4-280B42E63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13427-9B35-6B36-7469-D9A53B4F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CED-3CD6-473A-A674-19BC1DA5BB24}" type="datetimeFigureOut">
              <a:rPr lang="LID4096" smtClean="0"/>
              <a:t>06/28/2022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354AB-5E0F-9DF2-5B79-28312AC7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6A9A6-F2F5-596B-19D3-FFECCEB4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2FA3-9847-4D5D-85C0-3557D0EEFC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286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C486-0A28-2B1F-6402-AD94B36A9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306B5-DB9B-7E42-76EF-ECD9B4ED6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B0133-1556-C609-571D-F4B2FACEF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8B1EB-FB8F-93E9-381F-56E051AC7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518D4-4341-43BC-0ED9-D911583A8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1F101-FDB1-3153-E012-8D39ACE3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CED-3CD6-473A-A674-19BC1DA5BB24}" type="datetimeFigureOut">
              <a:rPr lang="LID4096" smtClean="0"/>
              <a:t>06/28/2022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B4D64-D49B-6BDE-4C96-2F96D7DE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7C9B2-DE35-A23B-4D83-BA724DAA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2FA3-9847-4D5D-85C0-3557D0EEFC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20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53F0-AC51-DC72-95B2-F60ABC1F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6B086-7C74-8989-62D2-A349EA1C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CED-3CD6-473A-A674-19BC1DA5BB24}" type="datetimeFigureOut">
              <a:rPr lang="LID4096" smtClean="0"/>
              <a:t>06/28/2022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2AEE8-6777-EF8A-E1A3-DF18BC53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C0F02-DD2E-CC64-33BB-40628BE5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2FA3-9847-4D5D-85C0-3557D0EEFC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5394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3F0B0-13E3-3B62-C525-4BB90D5A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CED-3CD6-473A-A674-19BC1DA5BB24}" type="datetimeFigureOut">
              <a:rPr lang="LID4096" smtClean="0"/>
              <a:t>06/28/2022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E2926-CECF-7285-5C7E-092D9C61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09927-E859-8499-B0C5-49DE653E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2FA3-9847-4D5D-85C0-3557D0EEFC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093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C7DE-9689-F554-7100-343F2919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EE217-2B63-15EE-CB81-905418009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854F1-A607-0589-AAF2-AD83C11FC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453EC-1A50-7633-F805-873D1B2A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CED-3CD6-473A-A674-19BC1DA5BB24}" type="datetimeFigureOut">
              <a:rPr lang="LID4096" smtClean="0"/>
              <a:t>06/28/2022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0799C-752D-E5AF-5563-89F30A1F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4CB87-DF0E-1CEC-70EF-203B31A5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2FA3-9847-4D5D-85C0-3557D0EEFC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402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6E1C-CE83-7F96-F8D8-A4EC5D3B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936E42-2287-B9A3-1288-C22CE408A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CFEE4-1E21-9D4C-30F0-7F54A3D53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2ABA-9242-7DAE-0835-05E127A8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4CED-3CD6-473A-A674-19BC1DA5BB24}" type="datetimeFigureOut">
              <a:rPr lang="LID4096" smtClean="0"/>
              <a:t>06/28/2022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8447A-D946-2E1F-DFC2-60A46A68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AD08F-DB49-1448-D0C3-1A09CD01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2FA3-9847-4D5D-85C0-3557D0EEFC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674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048D7-79F4-75B8-EE78-D140163E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AADA4-E3E7-AA3D-826C-D67517B8C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A244E-3F77-2F92-FF89-9B42E8BD2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B4CED-3CD6-473A-A674-19BC1DA5BB24}" type="datetimeFigureOut">
              <a:rPr lang="LID4096" smtClean="0"/>
              <a:t>06/28/2022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E3239-A7CE-496D-D425-2209D79EC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2A5B0-80F9-FDE6-9432-DDA569317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72FA3-9847-4D5D-85C0-3557D0EEFC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040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E8CD-1AF7-D62B-3194-3BCA2359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presentation file is too big </a:t>
            </a:r>
            <a:r>
              <a:rPr lang="en-GB" dirty="0"/>
              <a:t>(~700MB)</a:t>
            </a:r>
          </a:p>
          <a:p>
            <a:r>
              <a:rPr lang="en-GB" dirty="0"/>
              <a:t>So we give a link to our presentations slide</a:t>
            </a:r>
          </a:p>
          <a:p>
            <a:r>
              <a:rPr lang="en-US" dirty="0"/>
              <a:t>https://1drv.ms/p/s!AlQOuTxbuHLMgYoQSX3DAHYJLvc8LQ?e=PFuylK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9360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Sheikh Adib</dc:creator>
  <cp:lastModifiedBy>Sheikh Adib</cp:lastModifiedBy>
  <cp:revision>1</cp:revision>
  <dcterms:created xsi:type="dcterms:W3CDTF">2022-06-28T14:46:58Z</dcterms:created>
  <dcterms:modified xsi:type="dcterms:W3CDTF">2022-06-28T14:50:34Z</dcterms:modified>
</cp:coreProperties>
</file>