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71" r:id="rId3"/>
    <p:sldId id="272" r:id="rId4"/>
    <p:sldId id="275" r:id="rId5"/>
    <p:sldId id="296" r:id="rId6"/>
    <p:sldId id="295" r:id="rId7"/>
    <p:sldId id="299" r:id="rId8"/>
    <p:sldId id="289" r:id="rId9"/>
    <p:sldId id="298" r:id="rId10"/>
    <p:sldId id="288" r:id="rId11"/>
    <p:sldId id="297" r:id="rId12"/>
    <p:sldId id="274" r:id="rId13"/>
    <p:sldId id="285" r:id="rId14"/>
    <p:sldId id="291" r:id="rId15"/>
    <p:sldId id="293" r:id="rId16"/>
    <p:sldId id="273" r:id="rId17"/>
    <p:sldId id="294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00"/>
    <a:srgbClr val="C75F09"/>
    <a:srgbClr val="CC9900"/>
    <a:srgbClr val="0000FF"/>
    <a:srgbClr val="808080"/>
    <a:srgbClr val="814D4D"/>
    <a:srgbClr val="FFFFFF"/>
    <a:srgbClr val="C5C5C5"/>
    <a:srgbClr val="9D9D9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33997-4175-43AC-964F-BCB4D59DB6D3}" v="9" dt="2023-12-01T03:33:47.751"/>
    <p1510:client id="{1ED100ED-6970-402F-87E9-C76CF1423ACC}" v="2575" dt="2023-12-01T20:48:18.972"/>
    <p1510:client id="{33552856-78FA-43DC-9F58-7C7610A640AA}" v="484" dt="2023-12-01T18:14:29.277"/>
    <p1510:client id="{4AA8DE7D-183D-415A-B2DF-CD9D9DAFB231}" v="4" dt="2023-12-01T03:37:42.362"/>
    <p1510:client id="{6564D4F4-40D1-4EC4-AC07-2519970228C5}" v="12" dt="2023-12-01T03:55:04.510"/>
    <p1510:client id="{6ECAC2F0-6EF5-4D22-9035-30D4DA40D118}" v="41" dt="2023-12-01T16:56:34.071"/>
    <p1510:client id="{B610EAA1-0123-4F1A-9553-261EA3554B54}" v="260" dt="2023-12-01T05:17:41.314"/>
    <p1510:client id="{F3051006-84AA-4001-8A45-F406245C3376}" v="9" dt="2023-12-01T05:09:30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Roy" clId="Web-{33552856-78FA-43DC-9F58-7C7610A640AA}"/>
    <pc:docChg chg="modSld">
      <pc:chgData name="Neil Roy" userId="" providerId="" clId="Web-{33552856-78FA-43DC-9F58-7C7610A640AA}" dt="2023-12-01T18:14:29.277" v="233" actId="1076"/>
      <pc:docMkLst>
        <pc:docMk/>
      </pc:docMkLst>
      <pc:sldChg chg="modSp">
        <pc:chgData name="Neil Roy" userId="" providerId="" clId="Web-{33552856-78FA-43DC-9F58-7C7610A640AA}" dt="2023-12-01T18:14:29.277" v="233" actId="1076"/>
        <pc:sldMkLst>
          <pc:docMk/>
          <pc:sldMk cId="4136982262" sldId="285"/>
        </pc:sldMkLst>
        <pc:spChg chg="mod">
          <ac:chgData name="Neil Roy" userId="" providerId="" clId="Web-{33552856-78FA-43DC-9F58-7C7610A640AA}" dt="2023-12-01T18:14:29.277" v="233" actId="1076"/>
          <ac:spMkLst>
            <pc:docMk/>
            <pc:sldMk cId="4136982262" sldId="285"/>
            <ac:spMk id="2" creationId="{60CCA6CE-F870-18A9-E200-73774DFF4332}"/>
          </ac:spMkLst>
        </pc:spChg>
      </pc:sldChg>
      <pc:sldChg chg="modSp">
        <pc:chgData name="Neil Roy" userId="" providerId="" clId="Web-{33552856-78FA-43DC-9F58-7C7610A640AA}" dt="2023-12-01T18:07:23.589" v="227" actId="20577"/>
        <pc:sldMkLst>
          <pc:docMk/>
          <pc:sldMk cId="2136121783" sldId="294"/>
        </pc:sldMkLst>
        <pc:spChg chg="mod">
          <ac:chgData name="Neil Roy" userId="" providerId="" clId="Web-{33552856-78FA-43DC-9F58-7C7610A640AA}" dt="2023-12-01T18:07:23.589" v="227" actId="20577"/>
          <ac:spMkLst>
            <pc:docMk/>
            <pc:sldMk cId="2136121783" sldId="294"/>
            <ac:spMk id="6" creationId="{8C0465F5-5D1F-E574-D262-1A696B48DE49}"/>
          </ac:spMkLst>
        </pc:spChg>
      </pc:sldChg>
    </pc:docChg>
  </pc:docChgLst>
  <pc:docChgLst>
    <pc:chgData name="Nicholas Strohmeyer" clId="Web-{1ED100ED-6970-402F-87E9-C76CF1423ACC}"/>
    <pc:docChg chg="addSld modSld sldOrd">
      <pc:chgData name="Nicholas Strohmeyer" userId="" providerId="" clId="Web-{1ED100ED-6970-402F-87E9-C76CF1423ACC}" dt="2023-12-01T20:48:18.972" v="1452" actId="14100"/>
      <pc:docMkLst>
        <pc:docMk/>
      </pc:docMkLst>
      <pc:sldChg chg="addSp delSp modSp">
        <pc:chgData name="Nicholas Strohmeyer" userId="" providerId="" clId="Web-{1ED100ED-6970-402F-87E9-C76CF1423ACC}" dt="2023-12-01T16:51:35.178" v="988" actId="1076"/>
        <pc:sldMkLst>
          <pc:docMk/>
          <pc:sldMk cId="233526168" sldId="257"/>
        </pc:sldMkLst>
        <pc:spChg chg="mod">
          <ac:chgData name="Nicholas Strohmeyer" userId="" providerId="" clId="Web-{1ED100ED-6970-402F-87E9-C76CF1423ACC}" dt="2023-12-01T16:49:56.658" v="979" actId="1076"/>
          <ac:spMkLst>
            <pc:docMk/>
            <pc:sldMk cId="233526168" sldId="257"/>
            <ac:spMk id="2" creationId="{23BE4D46-B621-3FE9-A03E-D469844B8061}"/>
          </ac:spMkLst>
        </pc:spChg>
        <pc:spChg chg="add mod">
          <ac:chgData name="Nicholas Strohmeyer" userId="" providerId="" clId="Web-{1ED100ED-6970-402F-87E9-C76CF1423ACC}" dt="2023-12-01T16:50:35.378" v="986" actId="1076"/>
          <ac:spMkLst>
            <pc:docMk/>
            <pc:sldMk cId="233526168" sldId="257"/>
            <ac:spMk id="3" creationId="{6A051C3C-3ADF-B16C-EA9C-40D6C947C357}"/>
          </ac:spMkLst>
        </pc:spChg>
        <pc:spChg chg="mod">
          <ac:chgData name="Nicholas Strohmeyer" userId="" providerId="" clId="Web-{1ED100ED-6970-402F-87E9-C76CF1423ACC}" dt="2023-12-01T16:50:53.379" v="987" actId="20577"/>
          <ac:spMkLst>
            <pc:docMk/>
            <pc:sldMk cId="233526168" sldId="257"/>
            <ac:spMk id="7" creationId="{CF9D1AB7-8AED-0F7B-A943-425444133905}"/>
          </ac:spMkLst>
        </pc:spChg>
        <pc:spChg chg="mod">
          <ac:chgData name="Nicholas Strohmeyer" userId="" providerId="" clId="Web-{1ED100ED-6970-402F-87E9-C76CF1423ACC}" dt="2023-12-01T16:51:35.178" v="988" actId="1076"/>
          <ac:spMkLst>
            <pc:docMk/>
            <pc:sldMk cId="233526168" sldId="257"/>
            <ac:spMk id="12" creationId="{00000000-0000-0000-0000-000000000000}"/>
          </ac:spMkLst>
        </pc:spChg>
        <pc:spChg chg="mod">
          <ac:chgData name="Nicholas Strohmeyer" userId="" providerId="" clId="Web-{1ED100ED-6970-402F-87E9-C76CF1423ACC}" dt="2023-12-01T16:50:14.815" v="983" actId="20577"/>
          <ac:spMkLst>
            <pc:docMk/>
            <pc:sldMk cId="233526168" sldId="257"/>
            <ac:spMk id="17" creationId="{6C0A9BFD-E687-740B-A0B5-3B4A696FB49F}"/>
          </ac:spMkLst>
        </pc:spChg>
        <pc:spChg chg="del">
          <ac:chgData name="Nicholas Strohmeyer" userId="" providerId="" clId="Web-{1ED100ED-6970-402F-87E9-C76CF1423ACC}" dt="2023-12-01T16:50:30.753" v="984"/>
          <ac:spMkLst>
            <pc:docMk/>
            <pc:sldMk cId="233526168" sldId="257"/>
            <ac:spMk id="18" creationId="{D0A6A5E5-7279-4BD6-993C-B118782C8965}"/>
          </ac:spMkLst>
        </pc:spChg>
        <pc:spChg chg="mod">
          <ac:chgData name="Nicholas Strohmeyer" userId="" providerId="" clId="Web-{1ED100ED-6970-402F-87E9-C76CF1423ACC}" dt="2023-12-01T16:49:48.377" v="978" actId="1076"/>
          <ac:spMkLst>
            <pc:docMk/>
            <pc:sldMk cId="233526168" sldId="257"/>
            <ac:spMk id="19" creationId="{CEFCC74D-2AA1-9791-02A2-8EF72136574F}"/>
          </ac:spMkLst>
        </pc:spChg>
        <pc:spChg chg="mod">
          <ac:chgData name="Nicholas Strohmeyer" userId="" providerId="" clId="Web-{1ED100ED-6970-402F-87E9-C76CF1423ACC}" dt="2023-12-01T16:48:59.703" v="956" actId="20577"/>
          <ac:spMkLst>
            <pc:docMk/>
            <pc:sldMk cId="233526168" sldId="257"/>
            <ac:spMk id="22" creationId="{1D44237E-B74A-F54A-82EC-91025C188A1B}"/>
          </ac:spMkLst>
        </pc:spChg>
      </pc:sldChg>
      <pc:sldChg chg="modSp">
        <pc:chgData name="Nicholas Strohmeyer" userId="" providerId="" clId="Web-{1ED100ED-6970-402F-87E9-C76CF1423ACC}" dt="2023-12-01T17:43:47.171" v="1440"/>
        <pc:sldMkLst>
          <pc:docMk/>
          <pc:sldMk cId="2708632889" sldId="272"/>
        </pc:sldMkLst>
        <pc:graphicFrameChg chg="mod modGraphic">
          <ac:chgData name="Nicholas Strohmeyer" userId="" providerId="" clId="Web-{1ED100ED-6970-402F-87E9-C76CF1423ACC}" dt="2023-12-01T17:43:47.171" v="1440"/>
          <ac:graphicFrameMkLst>
            <pc:docMk/>
            <pc:sldMk cId="2708632889" sldId="272"/>
            <ac:graphicFrameMk id="18" creationId="{9EE24651-D1A0-FE8B-E2DB-3E3BB6535365}"/>
          </ac:graphicFrameMkLst>
        </pc:graphicFrameChg>
        <pc:graphicFrameChg chg="modGraphic">
          <ac:chgData name="Nicholas Strohmeyer" userId="" providerId="" clId="Web-{1ED100ED-6970-402F-87E9-C76CF1423ACC}" dt="2023-12-01T17:43:02.513" v="1435"/>
          <ac:graphicFrameMkLst>
            <pc:docMk/>
            <pc:sldMk cId="2708632889" sldId="272"/>
            <ac:graphicFrameMk id="19" creationId="{0A98320F-82CC-5E5A-0837-20D0949837F0}"/>
          </ac:graphicFrameMkLst>
        </pc:graphicFrameChg>
      </pc:sldChg>
      <pc:sldChg chg="modSp">
        <pc:chgData name="Nicholas Strohmeyer" userId="" providerId="" clId="Web-{1ED100ED-6970-402F-87E9-C76CF1423ACC}" dt="2023-12-01T17:37:59.939" v="1311" actId="20577"/>
        <pc:sldMkLst>
          <pc:docMk/>
          <pc:sldMk cId="4283536332" sldId="273"/>
        </pc:sldMkLst>
        <pc:spChg chg="mod">
          <ac:chgData name="Nicholas Strohmeyer" userId="" providerId="" clId="Web-{1ED100ED-6970-402F-87E9-C76CF1423ACC}" dt="2023-12-01T17:37:59.939" v="1311" actId="20577"/>
          <ac:spMkLst>
            <pc:docMk/>
            <pc:sldMk cId="4283536332" sldId="273"/>
            <ac:spMk id="6" creationId="{8C0465F5-5D1F-E574-D262-1A696B48DE49}"/>
          </ac:spMkLst>
        </pc:spChg>
      </pc:sldChg>
      <pc:sldChg chg="modSp">
        <pc:chgData name="Nicholas Strohmeyer" userId="" providerId="" clId="Web-{1ED100ED-6970-402F-87E9-C76CF1423ACC}" dt="2023-12-01T17:23:20.860" v="1192"/>
        <pc:sldMkLst>
          <pc:docMk/>
          <pc:sldMk cId="445734235" sldId="275"/>
        </pc:sldMkLst>
        <pc:graphicFrameChg chg="mod modGraphic">
          <ac:chgData name="Nicholas Strohmeyer" userId="" providerId="" clId="Web-{1ED100ED-6970-402F-87E9-C76CF1423ACC}" dt="2023-12-01T17:23:20.860" v="1192"/>
          <ac:graphicFrameMkLst>
            <pc:docMk/>
            <pc:sldMk cId="445734235" sldId="275"/>
            <ac:graphicFrameMk id="8" creationId="{E88587C6-434A-C09C-1877-825F5C7316D2}"/>
          </ac:graphicFrameMkLst>
        </pc:graphicFrameChg>
      </pc:sldChg>
      <pc:sldChg chg="modSp">
        <pc:chgData name="Nicholas Strohmeyer" userId="" providerId="" clId="Web-{1ED100ED-6970-402F-87E9-C76CF1423ACC}" dt="2023-12-01T17:41:23.759" v="1431" actId="20577"/>
        <pc:sldMkLst>
          <pc:docMk/>
          <pc:sldMk cId="4136982262" sldId="285"/>
        </pc:sldMkLst>
        <pc:spChg chg="mod">
          <ac:chgData name="Nicholas Strohmeyer" userId="" providerId="" clId="Web-{1ED100ED-6970-402F-87E9-C76CF1423ACC}" dt="2023-12-01T17:41:23.759" v="1431" actId="20577"/>
          <ac:spMkLst>
            <pc:docMk/>
            <pc:sldMk cId="4136982262" sldId="285"/>
            <ac:spMk id="2" creationId="{60CCA6CE-F870-18A9-E200-73774DFF4332}"/>
          </ac:spMkLst>
        </pc:spChg>
      </pc:sldChg>
      <pc:sldChg chg="modSp">
        <pc:chgData name="Nicholas Strohmeyer" userId="" providerId="" clId="Web-{1ED100ED-6970-402F-87E9-C76CF1423ACC}" dt="2023-12-01T20:43:36.821" v="1450" actId="14100"/>
        <pc:sldMkLst>
          <pc:docMk/>
          <pc:sldMk cId="1988343096" sldId="289"/>
        </pc:sldMkLst>
        <pc:picChg chg="mod ord">
          <ac:chgData name="Nicholas Strohmeyer" userId="" providerId="" clId="Web-{1ED100ED-6970-402F-87E9-C76CF1423ACC}" dt="2023-12-01T20:43:36.821" v="1450" actId="14100"/>
          <ac:picMkLst>
            <pc:docMk/>
            <pc:sldMk cId="1988343096" sldId="289"/>
            <ac:picMk id="3" creationId="{E224CC26-82EC-B1EB-4188-D58E192BEB35}"/>
          </ac:picMkLst>
        </pc:picChg>
        <pc:picChg chg="mod">
          <ac:chgData name="Nicholas Strohmeyer" userId="" providerId="" clId="Web-{1ED100ED-6970-402F-87E9-C76CF1423ACC}" dt="2023-12-01T20:43:31.492" v="1448" actId="14100"/>
          <ac:picMkLst>
            <pc:docMk/>
            <pc:sldMk cId="1988343096" sldId="289"/>
            <ac:picMk id="6" creationId="{0E918A60-F8BE-0D33-5801-05EE5C013BF6}"/>
          </ac:picMkLst>
        </pc:picChg>
      </pc:sldChg>
      <pc:sldChg chg="ord">
        <pc:chgData name="Nicholas Strohmeyer" userId="" providerId="" clId="Web-{1ED100ED-6970-402F-87E9-C76CF1423ACC}" dt="2023-12-01T17:44:46.704" v="1442"/>
        <pc:sldMkLst>
          <pc:docMk/>
          <pc:sldMk cId="1523055092" sldId="291"/>
        </pc:sldMkLst>
      </pc:sldChg>
      <pc:sldChg chg="addSp delSp modSp">
        <pc:chgData name="Nicholas Strohmeyer" userId="" providerId="" clId="Web-{1ED100ED-6970-402F-87E9-C76CF1423ACC}" dt="2023-12-01T17:40:30.820" v="1393" actId="20577"/>
        <pc:sldMkLst>
          <pc:docMk/>
          <pc:sldMk cId="4244929059" sldId="293"/>
        </pc:sldMkLst>
        <pc:spChg chg="del mod">
          <ac:chgData name="Nicholas Strohmeyer" userId="" providerId="" clId="Web-{1ED100ED-6970-402F-87E9-C76CF1423ACC}" dt="2023-12-01T17:10:21.863" v="1009"/>
          <ac:spMkLst>
            <pc:docMk/>
            <pc:sldMk cId="4244929059" sldId="293"/>
            <ac:spMk id="4" creationId="{77035EF7-9F5E-CEB7-5045-B2F88983B7F1}"/>
          </ac:spMkLst>
        </pc:spChg>
        <pc:spChg chg="mod">
          <ac:chgData name="Nicholas Strohmeyer" userId="" providerId="" clId="Web-{1ED100ED-6970-402F-87E9-C76CF1423ACC}" dt="2023-12-01T16:18:53.282" v="851" actId="1076"/>
          <ac:spMkLst>
            <pc:docMk/>
            <pc:sldMk cId="4244929059" sldId="293"/>
            <ac:spMk id="5" creationId="{AEEDD2FA-8953-420E-B369-2B22AD3DC882}"/>
          </ac:spMkLst>
        </pc:spChg>
        <pc:spChg chg="mod">
          <ac:chgData name="Nicholas Strohmeyer" userId="" providerId="" clId="Web-{1ED100ED-6970-402F-87E9-C76CF1423ACC}" dt="2023-12-01T17:22:26.483" v="1180" actId="1076"/>
          <ac:spMkLst>
            <pc:docMk/>
            <pc:sldMk cId="4244929059" sldId="293"/>
            <ac:spMk id="8" creationId="{8AD6E8AB-13B1-CDA1-8093-FC4017DF5B9C}"/>
          </ac:spMkLst>
        </pc:spChg>
        <pc:spChg chg="del mod">
          <ac:chgData name="Nicholas Strohmeyer" userId="" providerId="" clId="Web-{1ED100ED-6970-402F-87E9-C76CF1423ACC}" dt="2023-12-01T15:12:28.624" v="82"/>
          <ac:spMkLst>
            <pc:docMk/>
            <pc:sldMk cId="4244929059" sldId="293"/>
            <ac:spMk id="9" creationId="{87916F94-A61F-AB19-5090-2337C3653A21}"/>
          </ac:spMkLst>
        </pc:spChg>
        <pc:spChg chg="mod">
          <ac:chgData name="Nicholas Strohmeyer" userId="" providerId="" clId="Web-{1ED100ED-6970-402F-87E9-C76CF1423ACC}" dt="2023-12-01T17:40:30.820" v="1393" actId="20577"/>
          <ac:spMkLst>
            <pc:docMk/>
            <pc:sldMk cId="4244929059" sldId="293"/>
            <ac:spMk id="10" creationId="{73F9D550-6DC6-3656-F3C9-EC3AAEA6371A}"/>
          </ac:spMkLst>
        </pc:spChg>
        <pc:spChg chg="add mod">
          <ac:chgData name="Nicholas Strohmeyer" userId="" providerId="" clId="Web-{1ED100ED-6970-402F-87E9-C76CF1423ACC}" dt="2023-12-01T16:19:08.768" v="854" actId="1076"/>
          <ac:spMkLst>
            <pc:docMk/>
            <pc:sldMk cId="4244929059" sldId="293"/>
            <ac:spMk id="11" creationId="{17760F79-19D0-BD66-355E-2E325081C862}"/>
          </ac:spMkLst>
        </pc:spChg>
        <pc:spChg chg="add mod">
          <ac:chgData name="Nicholas Strohmeyer" userId="" providerId="" clId="Web-{1ED100ED-6970-402F-87E9-C76CF1423ACC}" dt="2023-12-01T17:38:11.643" v="1313" actId="1076"/>
          <ac:spMkLst>
            <pc:docMk/>
            <pc:sldMk cId="4244929059" sldId="293"/>
            <ac:spMk id="13" creationId="{2852A33E-5C3E-A8A9-281B-A1344477934F}"/>
          </ac:spMkLst>
        </pc:spChg>
        <pc:picChg chg="add del mod">
          <ac:chgData name="Nicholas Strohmeyer" userId="" providerId="" clId="Web-{1ED100ED-6970-402F-87E9-C76CF1423ACC}" dt="2023-12-01T16:14:12.256" v="755"/>
          <ac:picMkLst>
            <pc:docMk/>
            <pc:sldMk cId="4244929059" sldId="293"/>
            <ac:picMk id="2" creationId="{24DF0111-22D9-535B-C003-75DEBBA4DE61}"/>
          </ac:picMkLst>
        </pc:picChg>
        <pc:picChg chg="del">
          <ac:chgData name="Nicholas Strohmeyer" userId="" providerId="" clId="Web-{1ED100ED-6970-402F-87E9-C76CF1423ACC}" dt="2023-12-01T15:11:08.059" v="22"/>
          <ac:picMkLst>
            <pc:docMk/>
            <pc:sldMk cId="4244929059" sldId="293"/>
            <ac:picMk id="2" creationId="{6DCC2AFD-C467-11A9-AA39-3D5ABE577FEF}"/>
          </ac:picMkLst>
        </pc:picChg>
        <pc:picChg chg="add del mod">
          <ac:chgData name="Nicholas Strohmeyer" userId="" providerId="" clId="Web-{1ED100ED-6970-402F-87E9-C76CF1423ACC}" dt="2023-12-01T17:11:08.724" v="1027"/>
          <ac:picMkLst>
            <pc:docMk/>
            <pc:sldMk cId="4244929059" sldId="293"/>
            <ac:picMk id="2" creationId="{C40989E3-A5ED-93FE-E560-5AA8B8814441}"/>
          </ac:picMkLst>
        </pc:picChg>
        <pc:picChg chg="del">
          <ac:chgData name="Nicholas Strohmeyer" userId="" providerId="" clId="Web-{1ED100ED-6970-402F-87E9-C76CF1423ACC}" dt="2023-12-01T14:41:53.723" v="0"/>
          <ac:picMkLst>
            <pc:docMk/>
            <pc:sldMk cId="4244929059" sldId="293"/>
            <ac:picMk id="3" creationId="{2D083901-554C-5511-3DA8-753C4D1C5E88}"/>
          </ac:picMkLst>
        </pc:picChg>
        <pc:picChg chg="add del mod">
          <ac:chgData name="Nicholas Strohmeyer" userId="" providerId="" clId="Web-{1ED100ED-6970-402F-87E9-C76CF1423ACC}" dt="2023-12-01T17:09:47.955" v="993"/>
          <ac:picMkLst>
            <pc:docMk/>
            <pc:sldMk cId="4244929059" sldId="293"/>
            <ac:picMk id="3" creationId="{455555BC-38FA-505D-131E-B1952EA7FAC9}"/>
          </ac:picMkLst>
        </pc:picChg>
        <pc:picChg chg="add mod">
          <ac:chgData name="Nicholas Strohmeyer" userId="" providerId="" clId="Web-{1ED100ED-6970-402F-87E9-C76CF1423ACC}" dt="2023-12-01T16:51:54.616" v="990" actId="1076"/>
          <ac:picMkLst>
            <pc:docMk/>
            <pc:sldMk cId="4244929059" sldId="293"/>
            <ac:picMk id="6" creationId="{05E5C4FD-84C2-71AC-5DA2-4B1F8E7C382A}"/>
          </ac:picMkLst>
        </pc:picChg>
        <pc:picChg chg="add del mod">
          <ac:chgData name="Nicholas Strohmeyer" userId="" providerId="" clId="Web-{1ED100ED-6970-402F-87E9-C76CF1423ACC}" dt="2023-12-01T14:47:29.484" v="3"/>
          <ac:picMkLst>
            <pc:docMk/>
            <pc:sldMk cId="4244929059" sldId="293"/>
            <ac:picMk id="6" creationId="{269AFC92-51FD-6B25-1DB8-6076DDD1FFE5}"/>
          </ac:picMkLst>
        </pc:picChg>
        <pc:picChg chg="add mod">
          <ac:chgData name="Nicholas Strohmeyer" userId="" providerId="" clId="Web-{1ED100ED-6970-402F-87E9-C76CF1423ACC}" dt="2023-12-01T17:38:04.002" v="1312" actId="1076"/>
          <ac:picMkLst>
            <pc:docMk/>
            <pc:sldMk cId="4244929059" sldId="293"/>
            <ac:picMk id="7" creationId="{4658D4A2-B07E-F386-0A6F-F96F18EE8E9D}"/>
          </ac:picMkLst>
        </pc:picChg>
        <pc:picChg chg="del mod">
          <ac:chgData name="Nicholas Strohmeyer" userId="" providerId="" clId="Web-{1ED100ED-6970-402F-87E9-C76CF1423ACC}" dt="2023-12-01T16:30:03.320" v="858"/>
          <ac:picMkLst>
            <pc:docMk/>
            <pc:sldMk cId="4244929059" sldId="293"/>
            <ac:picMk id="7" creationId="{D9DDA61B-D40E-B96B-D4A7-B0FDA370BBAF}"/>
          </ac:picMkLst>
        </pc:picChg>
        <pc:picChg chg="add del mod">
          <ac:chgData name="Nicholas Strohmeyer" userId="" providerId="" clId="Web-{1ED100ED-6970-402F-87E9-C76CF1423ACC}" dt="2023-12-01T16:16:04.244" v="765"/>
          <ac:picMkLst>
            <pc:docMk/>
            <pc:sldMk cId="4244929059" sldId="293"/>
            <ac:picMk id="9" creationId="{8B5B1685-F5AC-DBB7-5008-D69484624828}"/>
          </ac:picMkLst>
        </pc:picChg>
        <pc:picChg chg="add mod">
          <ac:chgData name="Nicholas Strohmeyer" userId="" providerId="" clId="Web-{1ED100ED-6970-402F-87E9-C76CF1423ACC}" dt="2023-12-01T16:51:57.428" v="991" actId="14100"/>
          <ac:picMkLst>
            <pc:docMk/>
            <pc:sldMk cId="4244929059" sldId="293"/>
            <ac:picMk id="12" creationId="{0061DDA8-1D90-53ED-3DF1-0984CE23EBCF}"/>
          </ac:picMkLst>
        </pc:picChg>
        <pc:picChg chg="add del mod">
          <ac:chgData name="Nicholas Strohmeyer" userId="" providerId="" clId="Web-{1ED100ED-6970-402F-87E9-C76CF1423ACC}" dt="2023-12-01T17:09:47.440" v="992"/>
          <ac:picMkLst>
            <pc:docMk/>
            <pc:sldMk cId="4244929059" sldId="293"/>
            <ac:picMk id="14" creationId="{41448C1C-0954-7538-07C9-B5D032714CEE}"/>
          </ac:picMkLst>
        </pc:picChg>
      </pc:sldChg>
      <pc:sldChg chg="modSp">
        <pc:chgData name="Nicholas Strohmeyer" userId="" providerId="" clId="Web-{1ED100ED-6970-402F-87E9-C76CF1423ACC}" dt="2023-12-01T17:36:01.638" v="1257" actId="20577"/>
        <pc:sldMkLst>
          <pc:docMk/>
          <pc:sldMk cId="2136121783" sldId="294"/>
        </pc:sldMkLst>
        <pc:spChg chg="mod">
          <ac:chgData name="Nicholas Strohmeyer" userId="" providerId="" clId="Web-{1ED100ED-6970-402F-87E9-C76CF1423ACC}" dt="2023-12-01T16:46:05.479" v="867" actId="20577"/>
          <ac:spMkLst>
            <pc:docMk/>
            <pc:sldMk cId="2136121783" sldId="294"/>
            <ac:spMk id="5" creationId="{AEEDD2FA-8953-420E-B369-2B22AD3DC882}"/>
          </ac:spMkLst>
        </pc:spChg>
        <pc:spChg chg="mod">
          <ac:chgData name="Nicholas Strohmeyer" userId="" providerId="" clId="Web-{1ED100ED-6970-402F-87E9-C76CF1423ACC}" dt="2023-12-01T17:36:01.638" v="1257" actId="20577"/>
          <ac:spMkLst>
            <pc:docMk/>
            <pc:sldMk cId="2136121783" sldId="294"/>
            <ac:spMk id="6" creationId="{8C0465F5-5D1F-E574-D262-1A696B48DE49}"/>
          </ac:spMkLst>
        </pc:spChg>
      </pc:sldChg>
      <pc:sldChg chg="modSp">
        <pc:chgData name="Nicholas Strohmeyer" userId="" providerId="" clId="Web-{1ED100ED-6970-402F-87E9-C76CF1423ACC}" dt="2023-12-01T20:48:18.972" v="1452" actId="14100"/>
        <pc:sldMkLst>
          <pc:docMk/>
          <pc:sldMk cId="3895797251" sldId="298"/>
        </pc:sldMkLst>
        <pc:picChg chg="mod">
          <ac:chgData name="Nicholas Strohmeyer" userId="" providerId="" clId="Web-{1ED100ED-6970-402F-87E9-C76CF1423ACC}" dt="2023-12-01T20:36:51.196" v="1444" actId="1076"/>
          <ac:picMkLst>
            <pc:docMk/>
            <pc:sldMk cId="3895797251" sldId="298"/>
            <ac:picMk id="13" creationId="{32E83095-997C-5BB6-E8C9-29C5358CFE65}"/>
          </ac:picMkLst>
        </pc:picChg>
        <pc:picChg chg="mod">
          <ac:chgData name="Nicholas Strohmeyer" userId="" providerId="" clId="Web-{1ED100ED-6970-402F-87E9-C76CF1423ACC}" dt="2023-12-01T20:48:18.972" v="1452" actId="14100"/>
          <ac:picMkLst>
            <pc:docMk/>
            <pc:sldMk cId="3895797251" sldId="298"/>
            <ac:picMk id="19" creationId="{D1AA4E43-7714-5D5F-4DE9-AC7C7B72A445}"/>
          </ac:picMkLst>
        </pc:picChg>
      </pc:sldChg>
      <pc:sldChg chg="modSp add replId">
        <pc:chgData name="Nicholas Strohmeyer" userId="" providerId="" clId="Web-{1ED100ED-6970-402F-87E9-C76CF1423ACC}" dt="2023-12-01T17:35:26.918" v="1224" actId="1076"/>
        <pc:sldMkLst>
          <pc:docMk/>
          <pc:sldMk cId="2081998875" sldId="300"/>
        </pc:sldMkLst>
        <pc:spChg chg="mod">
          <ac:chgData name="Nicholas Strohmeyer" userId="" providerId="" clId="Web-{1ED100ED-6970-402F-87E9-C76CF1423ACC}" dt="2023-12-01T17:35:24.652" v="1223" actId="20577"/>
          <ac:spMkLst>
            <pc:docMk/>
            <pc:sldMk cId="2081998875" sldId="300"/>
            <ac:spMk id="5" creationId="{AEEDD2FA-8953-420E-B369-2B22AD3DC882}"/>
          </ac:spMkLst>
        </pc:spChg>
        <pc:spChg chg="mod">
          <ac:chgData name="Nicholas Strohmeyer" userId="" providerId="" clId="Web-{1ED100ED-6970-402F-87E9-C76CF1423ACC}" dt="2023-12-01T17:35:26.918" v="1224" actId="1076"/>
          <ac:spMkLst>
            <pc:docMk/>
            <pc:sldMk cId="2081998875" sldId="300"/>
            <ac:spMk id="6" creationId="{8C0465F5-5D1F-E574-D262-1A696B48DE49}"/>
          </ac:spMkLst>
        </pc:spChg>
      </pc:sldChg>
    </pc:docChg>
  </pc:docChgLst>
  <pc:docChgLst>
    <pc:chgData name="Ahmet Gunhan Aydin" clId="Web-{6564D4F4-40D1-4EC4-AC07-2519970228C5}"/>
    <pc:docChg chg="modSld">
      <pc:chgData name="Ahmet Gunhan Aydin" userId="" providerId="" clId="Web-{6564D4F4-40D1-4EC4-AC07-2519970228C5}" dt="2023-12-01T03:55:04.510" v="10" actId="1076"/>
      <pc:docMkLst>
        <pc:docMk/>
      </pc:docMkLst>
      <pc:sldChg chg="addSp delSp modSp">
        <pc:chgData name="Ahmet Gunhan Aydin" userId="" providerId="" clId="Web-{6564D4F4-40D1-4EC4-AC07-2519970228C5}" dt="2023-12-01T03:55:04.510" v="10" actId="1076"/>
        <pc:sldMkLst>
          <pc:docMk/>
          <pc:sldMk cId="1523055092" sldId="291"/>
        </pc:sldMkLst>
        <pc:spChg chg="mod">
          <ac:chgData name="Ahmet Gunhan Aydin" userId="" providerId="" clId="Web-{6564D4F4-40D1-4EC4-AC07-2519970228C5}" dt="2023-12-01T03:54:51.853" v="7" actId="14100"/>
          <ac:spMkLst>
            <pc:docMk/>
            <pc:sldMk cId="1523055092" sldId="291"/>
            <ac:spMk id="6" creationId="{60DD7D1A-DBD4-53BB-DAC6-6957142EC5C6}"/>
          </ac:spMkLst>
        </pc:spChg>
        <pc:picChg chg="add del mod">
          <ac:chgData name="Ahmet Gunhan Aydin" userId="" providerId="" clId="Web-{6564D4F4-40D1-4EC4-AC07-2519970228C5}" dt="2023-12-01T03:53:55.585" v="2"/>
          <ac:picMkLst>
            <pc:docMk/>
            <pc:sldMk cId="1523055092" sldId="291"/>
            <ac:picMk id="2" creationId="{8BDFC1DA-C6BA-C75D-E4C1-A1EAADB1935C}"/>
          </ac:picMkLst>
        </pc:picChg>
        <pc:picChg chg="add mod">
          <ac:chgData name="Ahmet Gunhan Aydin" userId="" providerId="" clId="Web-{6564D4F4-40D1-4EC4-AC07-2519970228C5}" dt="2023-12-01T03:55:04.510" v="10" actId="1076"/>
          <ac:picMkLst>
            <pc:docMk/>
            <pc:sldMk cId="1523055092" sldId="291"/>
            <ac:picMk id="3" creationId="{7BA82815-89BA-7531-6C5A-0A8A1D042F5E}"/>
          </ac:picMkLst>
        </pc:picChg>
      </pc:sldChg>
    </pc:docChg>
  </pc:docChgLst>
  <pc:docChgLst>
    <pc:chgData name="Ahmet Gunhan Aydin" clId="Web-{B610EAA1-0123-4F1A-9553-261EA3554B54}"/>
    <pc:docChg chg="modSld">
      <pc:chgData name="Ahmet Gunhan Aydin" userId="" providerId="" clId="Web-{B610EAA1-0123-4F1A-9553-261EA3554B54}" dt="2023-12-01T05:17:39.377" v="148" actId="20577"/>
      <pc:docMkLst>
        <pc:docMk/>
      </pc:docMkLst>
      <pc:sldChg chg="modSp">
        <pc:chgData name="Ahmet Gunhan Aydin" userId="" providerId="" clId="Web-{B610EAA1-0123-4F1A-9553-261EA3554B54}" dt="2023-12-01T05:17:39.377" v="148" actId="20577"/>
        <pc:sldMkLst>
          <pc:docMk/>
          <pc:sldMk cId="4283536332" sldId="273"/>
        </pc:sldMkLst>
        <pc:spChg chg="mod">
          <ac:chgData name="Ahmet Gunhan Aydin" userId="" providerId="" clId="Web-{B610EAA1-0123-4F1A-9553-261EA3554B54}" dt="2023-12-01T05:17:39.377" v="148" actId="20577"/>
          <ac:spMkLst>
            <pc:docMk/>
            <pc:sldMk cId="4283536332" sldId="273"/>
            <ac:spMk id="6" creationId="{8C0465F5-5D1F-E574-D262-1A696B48DE49}"/>
          </ac:spMkLst>
        </pc:spChg>
      </pc:sldChg>
      <pc:sldChg chg="modSp">
        <pc:chgData name="Ahmet Gunhan Aydin" userId="" providerId="" clId="Web-{B610EAA1-0123-4F1A-9553-261EA3554B54}" dt="2023-12-01T05:15:14.075" v="118" actId="20577"/>
        <pc:sldMkLst>
          <pc:docMk/>
          <pc:sldMk cId="1523055092" sldId="291"/>
        </pc:sldMkLst>
        <pc:spChg chg="mod">
          <ac:chgData name="Ahmet Gunhan Aydin" userId="" providerId="" clId="Web-{B610EAA1-0123-4F1A-9553-261EA3554B54}" dt="2023-12-01T05:15:14.075" v="118" actId="20577"/>
          <ac:spMkLst>
            <pc:docMk/>
            <pc:sldMk cId="1523055092" sldId="291"/>
            <ac:spMk id="6" creationId="{60DD7D1A-DBD4-53BB-DAC6-6957142EC5C6}"/>
          </ac:spMkLst>
        </pc:spChg>
      </pc:sldChg>
    </pc:docChg>
  </pc:docChgLst>
  <pc:docChgLst>
    <pc:chgData name="Ahmet Gunhan Aydin" clId="Web-{F3051006-84AA-4001-8A45-F406245C3376}"/>
    <pc:docChg chg="modSld">
      <pc:chgData name="Ahmet Gunhan Aydin" userId="" providerId="" clId="Web-{F3051006-84AA-4001-8A45-F406245C3376}" dt="2023-12-01T05:09:30.400" v="7" actId="1076"/>
      <pc:docMkLst>
        <pc:docMk/>
      </pc:docMkLst>
      <pc:sldChg chg="addSp modSp">
        <pc:chgData name="Ahmet Gunhan Aydin" userId="" providerId="" clId="Web-{F3051006-84AA-4001-8A45-F406245C3376}" dt="2023-12-01T05:09:30.400" v="7" actId="1076"/>
        <pc:sldMkLst>
          <pc:docMk/>
          <pc:sldMk cId="4244929059" sldId="293"/>
        </pc:sldMkLst>
        <pc:spChg chg="mod">
          <ac:chgData name="Ahmet Gunhan Aydin" userId="" providerId="" clId="Web-{F3051006-84AA-4001-8A45-F406245C3376}" dt="2023-12-01T05:09:14.399" v="2" actId="1076"/>
          <ac:spMkLst>
            <pc:docMk/>
            <pc:sldMk cId="4244929059" sldId="293"/>
            <ac:spMk id="9" creationId="{87916F94-A61F-AB19-5090-2337C3653A21}"/>
          </ac:spMkLst>
        </pc:spChg>
        <pc:picChg chg="add mod">
          <ac:chgData name="Ahmet Gunhan Aydin" userId="" providerId="" clId="Web-{F3051006-84AA-4001-8A45-F406245C3376}" dt="2023-12-01T05:09:22.618" v="5" actId="1076"/>
          <ac:picMkLst>
            <pc:docMk/>
            <pc:sldMk cId="4244929059" sldId="293"/>
            <ac:picMk id="2" creationId="{6DCC2AFD-C467-11A9-AA39-3D5ABE577FEF}"/>
          </ac:picMkLst>
        </pc:picChg>
        <pc:picChg chg="mod">
          <ac:chgData name="Ahmet Gunhan Aydin" userId="" providerId="" clId="Web-{F3051006-84AA-4001-8A45-F406245C3376}" dt="2023-12-01T05:09:30.400" v="7" actId="1076"/>
          <ac:picMkLst>
            <pc:docMk/>
            <pc:sldMk cId="4244929059" sldId="293"/>
            <ac:picMk id="7" creationId="{D9DDA61B-D40E-B96B-D4A7-B0FDA370BBAF}"/>
          </ac:picMkLst>
        </pc:picChg>
      </pc:sldChg>
    </pc:docChg>
  </pc:docChgLst>
  <pc:docChgLst>
    <pc:chgData name="Ahmet Gunhan Aydin" clId="Web-{4AA8DE7D-183D-415A-B2DF-CD9D9DAFB231}"/>
    <pc:docChg chg="modSld">
      <pc:chgData name="Ahmet Gunhan Aydin" userId="" providerId="" clId="Web-{4AA8DE7D-183D-415A-B2DF-CD9D9DAFB231}" dt="2023-12-01T03:37:41.596" v="2" actId="20577"/>
      <pc:docMkLst>
        <pc:docMk/>
      </pc:docMkLst>
      <pc:sldChg chg="modSp">
        <pc:chgData name="Ahmet Gunhan Aydin" userId="" providerId="" clId="Web-{4AA8DE7D-183D-415A-B2DF-CD9D9DAFB231}" dt="2023-12-01T03:37:41.596" v="2" actId="20577"/>
        <pc:sldMkLst>
          <pc:docMk/>
          <pc:sldMk cId="233526168" sldId="257"/>
        </pc:sldMkLst>
        <pc:spChg chg="mod">
          <ac:chgData name="Ahmet Gunhan Aydin" userId="" providerId="" clId="Web-{4AA8DE7D-183D-415A-B2DF-CD9D9DAFB231}" dt="2023-12-01T03:37:41.596" v="2" actId="20577"/>
          <ac:spMkLst>
            <pc:docMk/>
            <pc:sldMk cId="233526168" sldId="257"/>
            <ac:spMk id="6" creationId="{17B3D150-AAC7-571A-2D7C-84097271B81A}"/>
          </ac:spMkLst>
        </pc:spChg>
      </pc:sldChg>
    </pc:docChg>
  </pc:docChgLst>
  <pc:docChgLst>
    <pc:chgData name="Ahmet Gunhan Aydin" clId="Web-{6ECAC2F0-6EF5-4D22-9035-30D4DA40D118}"/>
    <pc:docChg chg="modSld">
      <pc:chgData name="Ahmet Gunhan Aydin" userId="" providerId="" clId="Web-{6ECAC2F0-6EF5-4D22-9035-30D4DA40D118}" dt="2023-12-01T16:56:34.071" v="25" actId="1076"/>
      <pc:docMkLst>
        <pc:docMk/>
      </pc:docMkLst>
      <pc:sldChg chg="addSp delSp modSp">
        <pc:chgData name="Ahmet Gunhan Aydin" userId="" providerId="" clId="Web-{6ECAC2F0-6EF5-4D22-9035-30D4DA40D118}" dt="2023-12-01T16:56:34.071" v="25" actId="1076"/>
        <pc:sldMkLst>
          <pc:docMk/>
          <pc:sldMk cId="2607466405" sldId="296"/>
        </pc:sldMkLst>
        <pc:spChg chg="add mod">
          <ac:chgData name="Ahmet Gunhan Aydin" userId="" providerId="" clId="Web-{6ECAC2F0-6EF5-4D22-9035-30D4DA40D118}" dt="2023-12-01T16:56:34.071" v="25" actId="1076"/>
          <ac:spMkLst>
            <pc:docMk/>
            <pc:sldMk cId="2607466405" sldId="296"/>
            <ac:spMk id="2" creationId="{7EC7F2A7-0628-0172-39DD-82771E768F22}"/>
          </ac:spMkLst>
        </pc:spChg>
        <pc:spChg chg="mod">
          <ac:chgData name="Ahmet Gunhan Aydin" userId="" providerId="" clId="Web-{6ECAC2F0-6EF5-4D22-9035-30D4DA40D118}" dt="2023-12-01T16:56:16.617" v="22" actId="1076"/>
          <ac:spMkLst>
            <pc:docMk/>
            <pc:sldMk cId="2607466405" sldId="296"/>
            <ac:spMk id="12" creationId="{9049E928-44DD-0C2E-8F64-2E3C63DDC11E}"/>
          </ac:spMkLst>
        </pc:spChg>
        <pc:spChg chg="add del mod">
          <ac:chgData name="Ahmet Gunhan Aydin" userId="" providerId="" clId="Web-{6ECAC2F0-6EF5-4D22-9035-30D4DA40D118}" dt="2023-12-01T16:55:40.679" v="3"/>
          <ac:spMkLst>
            <pc:docMk/>
            <pc:sldMk cId="2607466405" sldId="296"/>
            <ac:spMk id="24" creationId="{52DE6318-B4B0-E163-59FA-F83CD0CBE2A2}"/>
          </ac:spMkLst>
        </pc:spChg>
      </pc:sldChg>
    </pc:docChg>
  </pc:docChgLst>
  <pc:docChgLst>
    <pc:chgData name="Nicholas Strohmeyer" clId="Web-{1D933997-4175-43AC-964F-BCB4D59DB6D3}"/>
    <pc:docChg chg="modSld">
      <pc:chgData name="Nicholas Strohmeyer" userId="" providerId="" clId="Web-{1D933997-4175-43AC-964F-BCB4D59DB6D3}" dt="2023-12-01T03:33:47.751" v="7" actId="1076"/>
      <pc:docMkLst>
        <pc:docMk/>
      </pc:docMkLst>
      <pc:sldChg chg="addSp delSp modSp">
        <pc:chgData name="Nicholas Strohmeyer" userId="" providerId="" clId="Web-{1D933997-4175-43AC-964F-BCB4D59DB6D3}" dt="2023-12-01T03:33:47.751" v="7" actId="1076"/>
        <pc:sldMkLst>
          <pc:docMk/>
          <pc:sldMk cId="233526168" sldId="257"/>
        </pc:sldMkLst>
        <pc:spChg chg="add del mod">
          <ac:chgData name="Nicholas Strohmeyer" userId="" providerId="" clId="Web-{1D933997-4175-43AC-964F-BCB4D59DB6D3}" dt="2023-12-01T03:32:55.562" v="5"/>
          <ac:spMkLst>
            <pc:docMk/>
            <pc:sldMk cId="233526168" sldId="257"/>
            <ac:spMk id="3" creationId="{25E114CB-EE39-3059-9C15-66AC3C23DAEF}"/>
          </ac:spMkLst>
        </pc:spChg>
        <pc:spChg chg="mod">
          <ac:chgData name="Nicholas Strohmeyer" userId="" providerId="" clId="Web-{1D933997-4175-43AC-964F-BCB4D59DB6D3}" dt="2023-12-01T03:32:52.640" v="4" actId="20577"/>
          <ac:spMkLst>
            <pc:docMk/>
            <pc:sldMk cId="233526168" sldId="257"/>
            <ac:spMk id="6" creationId="{17B3D150-AAC7-571A-2D7C-84097271B81A}"/>
          </ac:spMkLst>
        </pc:spChg>
        <pc:spChg chg="mod">
          <ac:chgData name="Nicholas Strohmeyer" userId="" providerId="" clId="Web-{1D933997-4175-43AC-964F-BCB4D59DB6D3}" dt="2023-12-01T03:33:47.751" v="7" actId="1076"/>
          <ac:spMkLst>
            <pc:docMk/>
            <pc:sldMk cId="233526168" sldId="257"/>
            <ac:spMk id="19" creationId="{CEFCC74D-2AA1-9791-02A2-8EF72136574F}"/>
          </ac:spMkLst>
        </pc:spChg>
        <pc:spChg chg="mod">
          <ac:chgData name="Nicholas Strohmeyer" userId="" providerId="" clId="Web-{1D933997-4175-43AC-964F-BCB4D59DB6D3}" dt="2023-12-01T03:33:39.219" v="6" actId="1076"/>
          <ac:spMkLst>
            <pc:docMk/>
            <pc:sldMk cId="233526168" sldId="257"/>
            <ac:spMk id="22" creationId="{1D44237E-B74A-F54A-82EC-91025C188A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3FF4C-8509-4008-9052-13938E7505ED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7D4E5-D40A-4351-AB4D-812A6B149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4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074355-CE0D-4C68-A6CB-C364ED71B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40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32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234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5835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1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77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9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8FB510-3C78-E7A7-6AE7-8DCB98530201}"/>
              </a:ext>
            </a:extLst>
          </p:cNvPr>
          <p:cNvSpPr txBox="1"/>
          <p:nvPr userDrawn="1"/>
        </p:nvSpPr>
        <p:spPr>
          <a:xfrm>
            <a:off x="9559636" y="1552943"/>
            <a:ext cx="2429163" cy="138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7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421C-0DBB-3F43-63C1-46B3521C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38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85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249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68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89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9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8773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6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diabetes" TargetMode="External"/><Relationship Id="rId2" Type="http://schemas.openxmlformats.org/officeDocument/2006/relationships/hyperlink" Target="https://www.cdc.gov/diabetes/basics/diabete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datasets/alexteboul/diabetes-health-indicators-datas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265962" y="3073113"/>
            <a:ext cx="10874789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/>
          <p:cNvSpPr txBox="1">
            <a:spLocks/>
          </p:cNvSpPr>
          <p:nvPr/>
        </p:nvSpPr>
        <p:spPr>
          <a:xfrm>
            <a:off x="121508" y="658778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cap="all" dirty="0">
                <a:solidFill>
                  <a:srgbClr val="BF5700"/>
                </a:solidFill>
                <a:latin typeface="Arial Black" charset="0"/>
              </a:rPr>
              <a:t>Dec 1</a:t>
            </a:r>
            <a:r>
              <a:rPr kumimoji="0" lang="en-US" sz="1600" b="0" i="0" u="none" strike="noStrike" kern="1200" cap="all" spc="0" normalizeH="0" baseline="0" noProof="0" dirty="0">
                <a:ln>
                  <a:noFill/>
                </a:ln>
                <a:solidFill>
                  <a:srgbClr val="BF5700"/>
                </a:solidFill>
                <a:effectLst/>
                <a:uLnTx/>
                <a:uFillTx/>
                <a:latin typeface="Arial Black" charset="0"/>
                <a:cs typeface="Arial" charset="0"/>
              </a:rPr>
              <a:t>, 2023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BF57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265962" y="2465857"/>
            <a:ext cx="12195247" cy="49973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 defTabSz="1219170">
              <a:lnSpc>
                <a:spcPts val="5333"/>
              </a:lnSpc>
              <a:defRPr/>
            </a:pPr>
            <a:r>
              <a:rPr lang="en-US" sz="1800" dirty="0">
                <a:solidFill>
                  <a:prstClr val="black"/>
                </a:solidFill>
              </a:rPr>
              <a:t>Predicting Diabetes Using Patient Medical Data and Machine Learning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438C90C-3C27-8045-92B5-568CEF71B688}"/>
              </a:ext>
            </a:extLst>
          </p:cNvPr>
          <p:cNvSpPr txBox="1">
            <a:spLocks/>
          </p:cNvSpPr>
          <p:nvPr/>
        </p:nvSpPr>
        <p:spPr>
          <a:xfrm>
            <a:off x="8683250" y="4418493"/>
            <a:ext cx="4752682" cy="499729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50000"/>
              </a:lnSpc>
              <a:spcBef>
                <a:spcPts val="1333"/>
              </a:spcBef>
              <a:defRPr/>
            </a:pPr>
            <a:r>
              <a:rPr lang="en-US" sz="1400" cap="all" dirty="0">
                <a:solidFill>
                  <a:srgbClr val="BF5700"/>
                </a:solidFill>
                <a:latin typeface="Arial Black" charset="0"/>
              </a:rPr>
              <a:t>Nick Strohmeyer</a:t>
            </a:r>
          </a:p>
          <a:p>
            <a:pPr defTabSz="1219170">
              <a:lnSpc>
                <a:spcPct val="50000"/>
              </a:lnSpc>
              <a:spcBef>
                <a:spcPts val="1333"/>
              </a:spcBef>
              <a:defRPr/>
            </a:pPr>
            <a:endParaRPr lang="en-US" sz="1400" cap="all" dirty="0">
              <a:solidFill>
                <a:srgbClr val="BF5700"/>
              </a:solidFill>
              <a:latin typeface="Arial Black" charset="0"/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BE4D46-B621-3FE9-A03E-D469844B8061}"/>
              </a:ext>
            </a:extLst>
          </p:cNvPr>
          <p:cNvSpPr txBox="1">
            <a:spLocks/>
          </p:cNvSpPr>
          <p:nvPr/>
        </p:nvSpPr>
        <p:spPr>
          <a:xfrm>
            <a:off x="3695066" y="4444970"/>
            <a:ext cx="2335754" cy="213090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50000"/>
              </a:lnSpc>
              <a:spcBef>
                <a:spcPts val="1333"/>
              </a:spcBef>
              <a:defRPr/>
            </a:pPr>
            <a:r>
              <a:rPr lang="en-US" sz="1400" cap="all" dirty="0" err="1">
                <a:solidFill>
                  <a:srgbClr val="BF5700"/>
                </a:solidFill>
                <a:latin typeface="Arial Black" charset="0"/>
              </a:rPr>
              <a:t>Awais</a:t>
            </a:r>
            <a:r>
              <a:rPr lang="en-US" sz="1400" cap="all" dirty="0">
                <a:solidFill>
                  <a:srgbClr val="BF5700"/>
                </a:solidFill>
                <a:latin typeface="Arial Black" charset="0"/>
              </a:rPr>
              <a:t> </a:t>
            </a:r>
            <a:r>
              <a:rPr lang="en-US" sz="1400" cap="all" dirty="0" err="1">
                <a:solidFill>
                  <a:srgbClr val="BF5700"/>
                </a:solidFill>
                <a:latin typeface="Arial Black" charset="0"/>
              </a:rPr>
              <a:t>Naweem</a:t>
            </a:r>
            <a:endParaRPr lang="en-US" sz="1400" cap="all" dirty="0">
              <a:solidFill>
                <a:srgbClr val="BF5700"/>
              </a:solidFill>
              <a:latin typeface="Arial Black" charset="0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C899179-CC61-FB9D-51B6-9B79F5991CDC}"/>
              </a:ext>
            </a:extLst>
          </p:cNvPr>
          <p:cNvSpPr txBox="1">
            <a:spLocks/>
          </p:cNvSpPr>
          <p:nvPr/>
        </p:nvSpPr>
        <p:spPr>
          <a:xfrm>
            <a:off x="6412581" y="4418492"/>
            <a:ext cx="1433804" cy="499729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50000"/>
              </a:lnSpc>
              <a:spcBef>
                <a:spcPts val="1333"/>
              </a:spcBef>
              <a:defRPr/>
            </a:pPr>
            <a:r>
              <a:rPr lang="en-US" sz="1400" cap="all" dirty="0">
                <a:solidFill>
                  <a:srgbClr val="BF5700"/>
                </a:solidFill>
                <a:latin typeface="Arial Black" charset="0"/>
              </a:rPr>
              <a:t>Neil Roy</a:t>
            </a:r>
          </a:p>
          <a:p>
            <a:pPr defTabSz="1219170">
              <a:lnSpc>
                <a:spcPct val="50000"/>
              </a:lnSpc>
              <a:spcBef>
                <a:spcPts val="1333"/>
              </a:spcBef>
              <a:defRPr/>
            </a:pPr>
            <a:endParaRPr lang="en-US" sz="1400" cap="all" dirty="0">
              <a:solidFill>
                <a:srgbClr val="BF5700"/>
              </a:solidFill>
              <a:latin typeface="Arial Black" charset="0"/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7B3D150-AAC7-571A-2D7C-84097271B81A}"/>
              </a:ext>
            </a:extLst>
          </p:cNvPr>
          <p:cNvSpPr txBox="1">
            <a:spLocks/>
          </p:cNvSpPr>
          <p:nvPr/>
        </p:nvSpPr>
        <p:spPr>
          <a:xfrm>
            <a:off x="448156" y="4367687"/>
            <a:ext cx="2725587" cy="283844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50000"/>
              </a:lnSpc>
              <a:spcBef>
                <a:spcPts val="1333"/>
              </a:spcBef>
              <a:defRPr/>
            </a:pPr>
            <a:r>
              <a:rPr lang="en-US" sz="1400" cap="all" dirty="0">
                <a:solidFill>
                  <a:srgbClr val="BF5700"/>
                </a:solidFill>
                <a:latin typeface="Arial Black"/>
                <a:cs typeface="Arial"/>
              </a:rPr>
              <a:t>Ahmet </a:t>
            </a:r>
            <a:r>
              <a:rPr lang="en-US" sz="1400" cap="all" dirty="0" err="1">
                <a:solidFill>
                  <a:srgbClr val="BF5700"/>
                </a:solidFill>
                <a:latin typeface="Arial Black"/>
                <a:cs typeface="Arial"/>
              </a:rPr>
              <a:t>GunHan</a:t>
            </a:r>
            <a:r>
              <a:rPr lang="en-US" sz="1400" cap="all" dirty="0">
                <a:solidFill>
                  <a:srgbClr val="BF5700"/>
                </a:solidFill>
                <a:latin typeface="Arial Black"/>
                <a:cs typeface="Arial"/>
              </a:rPr>
              <a:t> </a:t>
            </a:r>
            <a:r>
              <a:rPr lang="en-US" sz="1400" cap="all" dirty="0" err="1">
                <a:solidFill>
                  <a:srgbClr val="BF5700"/>
                </a:solidFill>
                <a:latin typeface="Arial Black"/>
                <a:cs typeface="Arial"/>
              </a:rPr>
              <a:t>aydin</a:t>
            </a:r>
            <a:endParaRPr lang="en-US" sz="1400" cap="all" dirty="0" err="1">
              <a:solidFill>
                <a:srgbClr val="BF5700"/>
              </a:solidFill>
              <a:latin typeface="Arial Black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D1AB7-8AED-0F7B-A943-425444133905}"/>
              </a:ext>
            </a:extLst>
          </p:cNvPr>
          <p:cNvSpPr txBox="1"/>
          <p:nvPr/>
        </p:nvSpPr>
        <p:spPr>
          <a:xfrm>
            <a:off x="654882" y="3192376"/>
            <a:ext cx="475268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i="1" dirty="0"/>
              <a:t>ECE 381K Applied Machine Learning</a:t>
            </a:r>
          </a:p>
          <a:p>
            <a:r>
              <a:rPr lang="en-US" sz="1600" i="1" dirty="0"/>
              <a:t>Fall 2023</a:t>
            </a:r>
          </a:p>
          <a:p>
            <a:r>
              <a:rPr lang="en-US" sz="1400" i="1" dirty="0"/>
              <a:t>Prof. Joydeep Ghosh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A9BFD-E687-740B-A0B5-3B4A696FB49F}"/>
              </a:ext>
            </a:extLst>
          </p:cNvPr>
          <p:cNvSpPr txBox="1"/>
          <p:nvPr/>
        </p:nvSpPr>
        <p:spPr>
          <a:xfrm>
            <a:off x="3616280" y="4743256"/>
            <a:ext cx="198742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/>
              <a:t>School of Information</a:t>
            </a:r>
          </a:p>
          <a:p>
            <a:pPr algn="ctr"/>
            <a:r>
              <a:rPr lang="en-US" sz="1200" dirty="0">
                <a:latin typeface="Segoe UI"/>
                <a:cs typeface="Segoe UI"/>
              </a:rPr>
              <a:t>University of Texas at Austin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CC74D-2AA1-9791-02A2-8EF72136574F}"/>
              </a:ext>
            </a:extLst>
          </p:cNvPr>
          <p:cNvSpPr txBox="1"/>
          <p:nvPr/>
        </p:nvSpPr>
        <p:spPr>
          <a:xfrm>
            <a:off x="8454686" y="4675922"/>
            <a:ext cx="259964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Arial (Body)"/>
              </a:rPr>
              <a:t>Chandra Family Department of Electrical and Computer Engineering</a:t>
            </a:r>
            <a:endParaRPr lang="en-US" sz="1200" dirty="0">
              <a:latin typeface="Arial"/>
            </a:endParaRPr>
          </a:p>
          <a:p>
            <a:pPr algn="ctr"/>
            <a:r>
              <a:rPr lang="en-US" sz="1200" dirty="0">
                <a:latin typeface="Segoe UI"/>
                <a:cs typeface="Segoe UI"/>
              </a:rPr>
              <a:t>University of Texas at Austin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44237E-B74A-F54A-82EC-91025C188A1B}"/>
              </a:ext>
            </a:extLst>
          </p:cNvPr>
          <p:cNvSpPr txBox="1"/>
          <p:nvPr/>
        </p:nvSpPr>
        <p:spPr>
          <a:xfrm>
            <a:off x="369807" y="4722661"/>
            <a:ext cx="259964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Arial (Body)"/>
              </a:rPr>
              <a:t>Chandra Family Department of Electrical and Computer Engineering</a:t>
            </a:r>
          </a:p>
          <a:p>
            <a:pPr algn="ctr"/>
            <a:r>
              <a:rPr lang="en-US" sz="1200" dirty="0">
                <a:latin typeface="Arial (Body)"/>
              </a:rPr>
              <a:t>University of Texas at Austin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51C3C-3ADF-B16C-EA9C-40D6C947C357}"/>
              </a:ext>
            </a:extLst>
          </p:cNvPr>
          <p:cNvSpPr txBox="1"/>
          <p:nvPr/>
        </p:nvSpPr>
        <p:spPr>
          <a:xfrm>
            <a:off x="5777389" y="4675922"/>
            <a:ext cx="259964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Arial (Body)"/>
              </a:rPr>
              <a:t>Chandra Family Department of Electrical and Computer Engineering</a:t>
            </a:r>
            <a:endParaRPr lang="en-US" sz="1200" dirty="0">
              <a:latin typeface="Arial"/>
            </a:endParaRPr>
          </a:p>
          <a:p>
            <a:pPr algn="ctr"/>
            <a:r>
              <a:rPr lang="en-US" sz="1200" dirty="0">
                <a:latin typeface="Segoe UI"/>
                <a:cs typeface="Segoe UI"/>
              </a:rPr>
              <a:t>University of Texas at Austin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6"/>
    </mc:Choice>
    <mc:Fallback xmlns="">
      <p:transition spd="slow" advTm="67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157325" y="685809"/>
            <a:ext cx="9136860" cy="566374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C75F09"/>
                </a:solidFill>
              </a:rPr>
              <a:t>3 Class Imbalanced Classification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6FE29-9D1A-5994-1AE9-DA5445A424AE}"/>
              </a:ext>
            </a:extLst>
          </p:cNvPr>
          <p:cNvSpPr txBox="1"/>
          <p:nvPr/>
        </p:nvSpPr>
        <p:spPr>
          <a:xfrm>
            <a:off x="982821" y="2168087"/>
            <a:ext cx="26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Logistic Regression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DF4584-E6C1-6E3C-092B-15EC149F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83" y="2650037"/>
            <a:ext cx="3246230" cy="23779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6891F7-126C-E2ED-E236-7923729A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396" y="2650038"/>
            <a:ext cx="3241156" cy="2377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593C3-5337-1BE7-2BDD-69E1017032F6}"/>
              </a:ext>
            </a:extLst>
          </p:cNvPr>
          <p:cNvSpPr txBox="1"/>
          <p:nvPr/>
        </p:nvSpPr>
        <p:spPr>
          <a:xfrm>
            <a:off x="4795827" y="2168087"/>
            <a:ext cx="26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339E2-0AC8-DF3E-40EA-2A01A1F4C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551" y="2650036"/>
            <a:ext cx="3285134" cy="2377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736E92-D5D1-1870-39C6-0FA8F273B93A}"/>
              </a:ext>
            </a:extLst>
          </p:cNvPr>
          <p:cNvSpPr txBox="1"/>
          <p:nvPr/>
        </p:nvSpPr>
        <p:spPr>
          <a:xfrm>
            <a:off x="8772188" y="2168087"/>
            <a:ext cx="26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10483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278871" y="638696"/>
            <a:ext cx="9136860" cy="566374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C75F09"/>
                </a:solidFill>
              </a:rPr>
              <a:t>3 Class Imbalanced Classification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6FE29-9D1A-5994-1AE9-DA5445A424AE}"/>
              </a:ext>
            </a:extLst>
          </p:cNvPr>
          <p:cNvSpPr txBox="1"/>
          <p:nvPr/>
        </p:nvSpPr>
        <p:spPr>
          <a:xfrm>
            <a:off x="2856556" y="1237711"/>
            <a:ext cx="26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XG Boost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FC67E-90E6-FE5C-FDF5-D3E514A1E0CC}"/>
              </a:ext>
            </a:extLst>
          </p:cNvPr>
          <p:cNvSpPr txBox="1"/>
          <p:nvPr/>
        </p:nvSpPr>
        <p:spPr>
          <a:xfrm>
            <a:off x="7135777" y="1227710"/>
            <a:ext cx="26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XG Boost top 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CC80EA-9966-226F-99C6-5F8D09E9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75" y="1597042"/>
            <a:ext cx="3038977" cy="224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250A70-9CCC-9685-B701-866F90F4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531" y="1599989"/>
            <a:ext cx="3208924" cy="23634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082E0-54BA-B028-8586-A0F32CA01A88}"/>
              </a:ext>
            </a:extLst>
          </p:cNvPr>
          <p:cNvSpPr txBox="1"/>
          <p:nvPr/>
        </p:nvSpPr>
        <p:spPr>
          <a:xfrm>
            <a:off x="2744513" y="3963425"/>
            <a:ext cx="297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0AF8D-DF0B-09B4-15C4-CC4F0E0CFC71}"/>
              </a:ext>
            </a:extLst>
          </p:cNvPr>
          <p:cNvSpPr txBox="1"/>
          <p:nvPr/>
        </p:nvSpPr>
        <p:spPr>
          <a:xfrm>
            <a:off x="7135777" y="3986065"/>
            <a:ext cx="26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Top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ECB14-EFB9-9F25-5304-B5C022E0E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513" y="4298027"/>
            <a:ext cx="3193955" cy="2340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80F5B0-EC3F-68FB-7686-D1A13839B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530" y="4321053"/>
            <a:ext cx="3193955" cy="23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0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7951" y="577548"/>
            <a:ext cx="9290000" cy="752767"/>
          </a:xfrm>
        </p:spPr>
        <p:txBody>
          <a:bodyPr/>
          <a:lstStyle/>
          <a:p>
            <a:r>
              <a:rPr lang="en-US" sz="2800" b="1" dirty="0">
                <a:solidFill>
                  <a:srgbClr val="C75F09"/>
                </a:solidFill>
              </a:rPr>
              <a:t>And the winner is… no one?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42817A-0570-FD09-1A90-5871C625C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12340"/>
              </p:ext>
            </p:extLst>
          </p:nvPr>
        </p:nvGraphicFramePr>
        <p:xfrm>
          <a:off x="1220268" y="1763527"/>
          <a:ext cx="10161092" cy="451692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374056">
                  <a:extLst>
                    <a:ext uri="{9D8B030D-6E8A-4147-A177-3AD203B41FA5}">
                      <a16:colId xmlns:a16="http://schemas.microsoft.com/office/drawing/2014/main" val="661237016"/>
                    </a:ext>
                  </a:extLst>
                </a:gridCol>
                <a:gridCol w="1006944">
                  <a:extLst>
                    <a:ext uri="{9D8B030D-6E8A-4147-A177-3AD203B41FA5}">
                      <a16:colId xmlns:a16="http://schemas.microsoft.com/office/drawing/2014/main" val="3041371203"/>
                    </a:ext>
                  </a:extLst>
                </a:gridCol>
                <a:gridCol w="1064485">
                  <a:extLst>
                    <a:ext uri="{9D8B030D-6E8A-4147-A177-3AD203B41FA5}">
                      <a16:colId xmlns:a16="http://schemas.microsoft.com/office/drawing/2014/main" val="260983917"/>
                    </a:ext>
                  </a:extLst>
                </a:gridCol>
                <a:gridCol w="834326">
                  <a:extLst>
                    <a:ext uri="{9D8B030D-6E8A-4147-A177-3AD203B41FA5}">
                      <a16:colId xmlns:a16="http://schemas.microsoft.com/office/drawing/2014/main" val="898965657"/>
                    </a:ext>
                  </a:extLst>
                </a:gridCol>
                <a:gridCol w="1294643">
                  <a:extLst>
                    <a:ext uri="{9D8B030D-6E8A-4147-A177-3AD203B41FA5}">
                      <a16:colId xmlns:a16="http://schemas.microsoft.com/office/drawing/2014/main" val="1117350975"/>
                    </a:ext>
                  </a:extLst>
                </a:gridCol>
                <a:gridCol w="1035714">
                  <a:extLst>
                    <a:ext uri="{9D8B030D-6E8A-4147-A177-3AD203B41FA5}">
                      <a16:colId xmlns:a16="http://schemas.microsoft.com/office/drawing/2014/main" val="3828641674"/>
                    </a:ext>
                  </a:extLst>
                </a:gridCol>
                <a:gridCol w="1100090">
                  <a:extLst>
                    <a:ext uri="{9D8B030D-6E8A-4147-A177-3AD203B41FA5}">
                      <a16:colId xmlns:a16="http://schemas.microsoft.com/office/drawing/2014/main" val="3932818117"/>
                    </a:ext>
                  </a:extLst>
                </a:gridCol>
                <a:gridCol w="1450834">
                  <a:extLst>
                    <a:ext uri="{9D8B030D-6E8A-4147-A177-3AD203B41FA5}">
                      <a16:colId xmlns:a16="http://schemas.microsoft.com/office/drawing/2014/main" val="3185116170"/>
                    </a:ext>
                  </a:extLst>
                </a:gridCol>
              </a:tblGrid>
              <a:tr h="409124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</a:endParaRPr>
                    </a:p>
                  </a:txBody>
                  <a:tcPr marL="14408" marR="14408" marT="9606" marB="960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Binary Split 50/50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effectLst/>
                      </a:endParaRP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effectLst/>
                      </a:endParaRP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3 Class Imbalanced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800" dirty="0">
                        <a:effectLst/>
                      </a:endParaRP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468118"/>
                  </a:ext>
                </a:extLst>
              </a:tr>
              <a:tr h="4480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1" dirty="0">
                          <a:effectLst/>
                        </a:rPr>
                        <a:t>Model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1" dirty="0">
                          <a:effectLst/>
                        </a:rPr>
                        <a:t>Accuracy 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1" dirty="0">
                          <a:effectLst/>
                        </a:rPr>
                        <a:t>Precision</a:t>
                      </a:r>
                    </a:p>
                  </a:txBody>
                  <a:tcPr marL="14408" marR="14408" marT="9606" marB="960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1" dirty="0">
                          <a:effectLst/>
                        </a:rPr>
                        <a:t>Recall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1" dirty="0">
                          <a:effectLst/>
                        </a:rPr>
                        <a:t>F1 Score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1" dirty="0">
                          <a:effectLst/>
                        </a:rPr>
                        <a:t> Accuracy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1">
                          <a:effectLst/>
                        </a:rPr>
                        <a:t>Weighted Precision</a:t>
                      </a:r>
                      <a:endParaRPr lang="en-US" sz="1400" b="0" i="1" dirty="0">
                        <a:effectLst/>
                      </a:endParaRPr>
                    </a:p>
                  </a:txBody>
                  <a:tcPr marL="14408" marR="14408" marT="9606" marB="960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1" dirty="0">
                          <a:effectLst/>
                        </a:rPr>
                        <a:t>Weighted F1</a:t>
                      </a:r>
                    </a:p>
                  </a:txBody>
                  <a:tcPr marL="14408" marR="14408" marT="9606" marB="960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18174"/>
                  </a:ext>
                </a:extLst>
              </a:tr>
              <a:tr h="6478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dirty="0">
                          <a:effectLst/>
                        </a:rPr>
                        <a:t>Logistic Regression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0.74</a:t>
                      </a:r>
                    </a:p>
                  </a:txBody>
                  <a:tcPr marL="14408" marR="14408" marT="9606" marB="960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0.76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0.75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</a:t>
                      </a:r>
                    </a:p>
                  </a:txBody>
                  <a:tcPr marL="14408" marR="14408" marT="9606" marB="9606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0.81</a:t>
                      </a:r>
                    </a:p>
                  </a:txBody>
                  <a:tcPr marL="14408" marR="14408" marT="9606" marB="96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5872488"/>
                  </a:ext>
                </a:extLst>
              </a:tr>
              <a:tr h="5709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dirty="0">
                          <a:effectLst/>
                        </a:rPr>
                        <a:t>Multi Layer Perceptron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0.75</a:t>
                      </a:r>
                    </a:p>
                  </a:txBody>
                  <a:tcPr marL="14408" marR="14408" marT="9606" marB="960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0.74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0.75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</a:t>
                      </a:r>
                    </a:p>
                  </a:txBody>
                  <a:tcPr marL="14408" marR="14408" marT="9606" marB="960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0.81</a:t>
                      </a:r>
                    </a:p>
                  </a:txBody>
                  <a:tcPr marL="14408" marR="14408" marT="9606" marB="96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5102539"/>
                  </a:ext>
                </a:extLst>
              </a:tr>
              <a:tr h="4761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dirty="0">
                          <a:effectLst/>
                        </a:rPr>
                        <a:t>Support Vector Machine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0.72</a:t>
                      </a:r>
                    </a:p>
                  </a:txBody>
                  <a:tcPr marL="14408" marR="14408" marT="9606" marB="960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0.80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0.76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</a:t>
                      </a:r>
                    </a:p>
                  </a:txBody>
                  <a:tcPr marL="14408" marR="14408" marT="9606" marB="960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0.79</a:t>
                      </a:r>
                    </a:p>
                  </a:txBody>
                  <a:tcPr marL="14408" marR="14408" marT="9606" marB="96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4215150"/>
                  </a:ext>
                </a:extLst>
              </a:tr>
              <a:tr h="53580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dirty="0">
                          <a:effectLst/>
                        </a:rPr>
                        <a:t>Random Forest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0.73</a:t>
                      </a:r>
                    </a:p>
                  </a:txBody>
                  <a:tcPr marL="14408" marR="14408" marT="9606" marB="960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0.79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0.76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0.84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</a:t>
                      </a:r>
                    </a:p>
                  </a:txBody>
                  <a:tcPr marL="14408" marR="14408" marT="9606" marB="960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0.81</a:t>
                      </a:r>
                    </a:p>
                  </a:txBody>
                  <a:tcPr marL="14408" marR="14408" marT="9606" marB="96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1408138"/>
                  </a:ext>
                </a:extLst>
              </a:tr>
              <a:tr h="4761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dirty="0">
                          <a:effectLst/>
                        </a:rPr>
                        <a:t>Random Forest Top 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0.72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0.71</a:t>
                      </a:r>
                    </a:p>
                  </a:txBody>
                  <a:tcPr marL="14408" marR="14408" marT="9606" marB="960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0.76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0.73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0.83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0.78</a:t>
                      </a:r>
                    </a:p>
                  </a:txBody>
                  <a:tcPr marL="14408" marR="14408" marT="9606" marB="960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</a:t>
                      </a:r>
                    </a:p>
                  </a:txBody>
                  <a:tcPr marL="14408" marR="14408" marT="9606" marB="96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0569050"/>
                  </a:ext>
                </a:extLst>
              </a:tr>
              <a:tr h="417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dirty="0">
                          <a:effectLst/>
                        </a:rPr>
                        <a:t>XG Boost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0.76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0.73</a:t>
                      </a:r>
                    </a:p>
                  </a:txBody>
                  <a:tcPr marL="14408" marR="14408" marT="9606" marB="960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0.80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0.76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0.85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0.81</a:t>
                      </a:r>
                    </a:p>
                  </a:txBody>
                  <a:tcPr marL="14408" marR="14408" marT="9606" marB="960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0.81</a:t>
                      </a:r>
                    </a:p>
                  </a:txBody>
                  <a:tcPr marL="14408" marR="14408" marT="9606" marB="96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7582887"/>
                  </a:ext>
                </a:extLst>
              </a:tr>
              <a:tr h="5353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dirty="0">
                          <a:effectLst/>
                        </a:rPr>
                        <a:t>XG Boost Top 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0.75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0.72</a:t>
                      </a:r>
                    </a:p>
                  </a:txBody>
                  <a:tcPr marL="14408" marR="14408" marT="9606" marB="960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0.79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0.76</a:t>
                      </a:r>
                    </a:p>
                  </a:txBody>
                  <a:tcPr marL="14408" marR="14408" marT="9606" marB="96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0.85</a:t>
                      </a:r>
                    </a:p>
                  </a:txBody>
                  <a:tcPr marL="14408" marR="14408" marT="9606" marB="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</a:t>
                      </a:r>
                    </a:p>
                  </a:txBody>
                  <a:tcPr marL="14408" marR="14408" marT="9606" marB="9606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0.81</a:t>
                      </a:r>
                    </a:p>
                  </a:txBody>
                  <a:tcPr marL="14408" marR="14408" marT="9606" marB="960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20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47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499" y="758792"/>
            <a:ext cx="9290000" cy="752767"/>
          </a:xfrm>
        </p:spPr>
        <p:txBody>
          <a:bodyPr/>
          <a:lstStyle/>
          <a:p>
            <a:r>
              <a:rPr lang="en-US" sz="3200" b="1" dirty="0">
                <a:solidFill>
                  <a:srgbClr val="C75F09"/>
                </a:solidFill>
              </a:rPr>
              <a:t>Why are the results so similar?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7151A-828A-D4AF-AC01-8247BA62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01" y="1495875"/>
            <a:ext cx="7744547" cy="4777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CA6CE-F870-18A9-E200-73774DFF4332}"/>
              </a:ext>
            </a:extLst>
          </p:cNvPr>
          <p:cNvSpPr txBox="1"/>
          <p:nvPr/>
        </p:nvSpPr>
        <p:spPr>
          <a:xfrm>
            <a:off x="545320" y="2419870"/>
            <a:ext cx="3602474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Correlated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Lack of certain key indicators, descriptive power in features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Imbalance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499" y="758792"/>
            <a:ext cx="9290000" cy="752767"/>
          </a:xfrm>
        </p:spPr>
        <p:txBody>
          <a:bodyPr/>
          <a:lstStyle/>
          <a:p>
            <a:r>
              <a:rPr lang="en-US" sz="2800" b="1" dirty="0">
                <a:solidFill>
                  <a:srgbClr val="C75F09"/>
                </a:solidFill>
              </a:rPr>
              <a:t>Correlated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D7D1A-DBD4-53BB-DAC6-6957142EC5C6}"/>
              </a:ext>
            </a:extLst>
          </p:cNvPr>
          <p:cNvSpPr txBox="1"/>
          <p:nvPr/>
        </p:nvSpPr>
        <p:spPr>
          <a:xfrm>
            <a:off x="942758" y="1508948"/>
            <a:ext cx="3466601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analysis reveals a strong correlation between diabetes and factors such as </a:t>
            </a:r>
            <a:r>
              <a:rPr lang="en-US" err="1">
                <a:ea typeface="+mn-lt"/>
                <a:cs typeface="+mn-lt"/>
              </a:rPr>
              <a:t>HighBP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HighChol</a:t>
            </a:r>
            <a:r>
              <a:rPr lang="en-US" dirty="0">
                <a:ea typeface="+mn-lt"/>
                <a:cs typeface="+mn-lt"/>
              </a:rPr>
              <a:t>, BMI, and </a:t>
            </a:r>
            <a:r>
              <a:rPr lang="en-US" err="1">
                <a:ea typeface="+mn-lt"/>
                <a:cs typeface="+mn-lt"/>
              </a:rPr>
              <a:t>GenHlth</a:t>
            </a:r>
            <a:r>
              <a:rPr lang="en-US" dirty="0">
                <a:ea typeface="+mn-lt"/>
                <a:cs typeface="+mn-lt"/>
              </a:rPr>
              <a:t>, all of which </a:t>
            </a:r>
            <a:r>
              <a:rPr lang="en-US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identified as significant features.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Moreover, interesting patterns emerge in pairs of features, particularly in Education-Income and </a:t>
            </a:r>
            <a:r>
              <a:rPr lang="en-US" dirty="0" err="1">
                <a:ea typeface="+mn-lt"/>
                <a:cs typeface="+mn-lt"/>
              </a:rPr>
              <a:t>PhysHlth-DiffWalk-GenHlth</a:t>
            </a:r>
            <a:r>
              <a:rPr lang="en-US" dirty="0">
                <a:ea typeface="+mn-lt"/>
                <a:cs typeface="+mn-lt"/>
              </a:rPr>
              <a:t>, indicating potential interdependencies within these groups.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82815-89BA-7531-6C5A-0A8A1D04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66" y="576674"/>
            <a:ext cx="6710548" cy="62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5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364" y="707305"/>
            <a:ext cx="7251136" cy="557119"/>
          </a:xfrm>
        </p:spPr>
        <p:txBody>
          <a:bodyPr/>
          <a:lstStyle/>
          <a:p>
            <a:r>
              <a:rPr lang="en-US" sz="2800" b="1" dirty="0">
                <a:solidFill>
                  <a:srgbClr val="C75F09"/>
                </a:solidFill>
              </a:rPr>
              <a:t>Why is Prediabetic Class Difficult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6E8AB-13B1-CDA1-8093-FC4017DF5B9C}"/>
              </a:ext>
            </a:extLst>
          </p:cNvPr>
          <p:cNvSpPr txBox="1"/>
          <p:nvPr/>
        </p:nvSpPr>
        <p:spPr>
          <a:xfrm>
            <a:off x="7015026" y="901588"/>
            <a:ext cx="41276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Blood Pressure/Cholesterol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9D550-6DC6-3656-F3C9-EC3AAEA6371A}"/>
              </a:ext>
            </a:extLst>
          </p:cNvPr>
          <p:cNvSpPr txBox="1"/>
          <p:nvPr/>
        </p:nvSpPr>
        <p:spPr>
          <a:xfrm>
            <a:off x="684653" y="1432116"/>
            <a:ext cx="61321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dirty="0">
                <a:cs typeface="Arial"/>
              </a:rPr>
              <a:t>Lowest number of samples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endParaRPr lang="en-US" dirty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dirty="0">
                <a:cs typeface="Arial"/>
              </a:rPr>
              <a:t>Given our features space, Class 1 seems to appear more like 0 or 2 or an avg case than own distinct class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endParaRPr lang="en-US" dirty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dirty="0"/>
              <a:t>Many binary features , only a few with the most predictive power : Cholesterol, Blood Pressure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endParaRPr lang="en-US" dirty="0"/>
          </a:p>
          <a:p>
            <a:endParaRPr lang="en-US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5C4FD-84C2-71AC-5DA2-4B1F8E7C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40" y="4354334"/>
            <a:ext cx="5533766" cy="2247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60F79-19D0-BD66-355E-2E325081C862}"/>
              </a:ext>
            </a:extLst>
          </p:cNvPr>
          <p:cNvSpPr txBox="1"/>
          <p:nvPr/>
        </p:nvSpPr>
        <p:spPr>
          <a:xfrm>
            <a:off x="7685988" y="3884914"/>
            <a:ext cx="208812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Body Mass Index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61DDA8-1D90-53ED-3DF1-0984CE23E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4256545"/>
            <a:ext cx="4843848" cy="2329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52A33E-5C3E-A8A9-281B-A1344477934F}"/>
              </a:ext>
            </a:extLst>
          </p:cNvPr>
          <p:cNvSpPr txBox="1"/>
          <p:nvPr/>
        </p:nvSpPr>
        <p:spPr>
          <a:xfrm>
            <a:off x="2084259" y="3833428"/>
            <a:ext cx="208812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General Health</a:t>
            </a:r>
          </a:p>
        </p:txBody>
      </p:sp>
      <p:pic>
        <p:nvPicPr>
          <p:cNvPr id="7" name="Picture 6" descr="A group of bars with text&#10;&#10;Description automatically generated">
            <a:extLst>
              <a:ext uri="{FF2B5EF4-FFF2-40B4-BE49-F238E27FC236}">
                <a16:creationId xmlns:a16="http://schemas.microsoft.com/office/drawing/2014/main" id="{4658D4A2-B07E-F386-0A6F-F96F18EE8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779" y="1338287"/>
            <a:ext cx="4740874" cy="24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2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780" y="852098"/>
            <a:ext cx="9290000" cy="752767"/>
          </a:xfrm>
        </p:spPr>
        <p:txBody>
          <a:bodyPr/>
          <a:lstStyle/>
          <a:p>
            <a:r>
              <a:rPr lang="en-US" sz="3200" b="1" dirty="0">
                <a:solidFill>
                  <a:srgbClr val="C75F09"/>
                </a:solidFill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65F5-5D1F-E574-D262-1A696B48DE49}"/>
              </a:ext>
            </a:extLst>
          </p:cNvPr>
          <p:cNvSpPr txBox="1"/>
          <p:nvPr/>
        </p:nvSpPr>
        <p:spPr>
          <a:xfrm>
            <a:off x="819336" y="1608936"/>
            <a:ext cx="1085864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We</a:t>
            </a:r>
            <a:r>
              <a:rPr lang="en-US" dirty="0">
                <a:ea typeface="+mn-lt"/>
                <a:cs typeface="+mn-lt"/>
              </a:rPr>
              <a:t> find that most of the traditional classification models perform very similarly, almost identical, on this particular dataset with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seeming to have a slight edge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The ability to return important features from Random Forest and </a:t>
            </a:r>
            <a:r>
              <a:rPr lang="en-US" err="1">
                <a:cs typeface="Arial"/>
              </a:rPr>
              <a:t>XgBoost</a:t>
            </a:r>
            <a:r>
              <a:rPr lang="en-US" dirty="0">
                <a:cs typeface="Arial"/>
              </a:rPr>
              <a:t> allows us to do an explanatory analysis of the predictions, which makes these models more desirable in a task such as diabetes prediction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The efficiency of the </a:t>
            </a:r>
            <a:r>
              <a:rPr lang="en-US" err="1">
                <a:cs typeface="Arial"/>
              </a:rPr>
              <a:t>XGBoost</a:t>
            </a:r>
            <a:r>
              <a:rPr lang="en-US" dirty="0">
                <a:cs typeface="Arial"/>
              </a:rPr>
              <a:t> method with the top 5 features is enhanced by correlated features, streamlining the model's performance.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The prediabetic class is the most difficult to predict with the lowest number of samples, and often appears as one or the other or an average case of the 2 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>
                <a:cs typeface="Arial"/>
              </a:rPr>
              <a:t>Imbalanced data, binary features and other possible predictive limitations in the features likely explain the models inability to detect  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780" y="852098"/>
            <a:ext cx="9290000" cy="752767"/>
          </a:xfrm>
        </p:spPr>
        <p:txBody>
          <a:bodyPr/>
          <a:lstStyle/>
          <a:p>
            <a:r>
              <a:rPr lang="en-US" sz="2800" dirty="0">
                <a:solidFill>
                  <a:srgbClr val="C75F09"/>
                </a:solidFill>
              </a:rPr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65F5-5D1F-E574-D262-1A696B48DE49}"/>
              </a:ext>
            </a:extLst>
          </p:cNvPr>
          <p:cNvSpPr txBox="1"/>
          <p:nvPr/>
        </p:nvSpPr>
        <p:spPr>
          <a:xfrm>
            <a:off x="1205294" y="1605453"/>
            <a:ext cx="8809485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Comparing various methods to reduce the effects of data imbalance and increase model performance on underrepresented classes: oversampling, </a:t>
            </a:r>
            <a:r>
              <a:rPr lang="en-US" dirty="0" err="1"/>
              <a:t>undersampling</a:t>
            </a:r>
            <a:r>
              <a:rPr lang="en-US" dirty="0"/>
              <a:t>, SMOTE, or any combination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dirty="0"/>
              <a:t>Trying a wider variety of models that might perform better given the dataset: Stacking, Mixture of Experts, </a:t>
            </a:r>
            <a:r>
              <a:rPr lang="en-US" dirty="0" err="1"/>
              <a:t>CatBoost</a:t>
            </a:r>
            <a:r>
              <a:rPr lang="en-US" dirty="0"/>
              <a:t> 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/>
              <a:t>Enhancing feature space</a:t>
            </a:r>
            <a:r>
              <a:rPr lang="en-US" dirty="0"/>
              <a:t>, gathering more data </a:t>
            </a:r>
            <a:r>
              <a:rPr lang="en-US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2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5023" y="707936"/>
            <a:ext cx="9290000" cy="752767"/>
          </a:xfrm>
        </p:spPr>
        <p:txBody>
          <a:bodyPr/>
          <a:lstStyle/>
          <a:p>
            <a:r>
              <a:rPr lang="en-US" sz="2800" dirty="0">
                <a:solidFill>
                  <a:srgbClr val="C75F09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65F5-5D1F-E574-D262-1A696B48DE49}"/>
              </a:ext>
            </a:extLst>
          </p:cNvPr>
          <p:cNvSpPr txBox="1"/>
          <p:nvPr/>
        </p:nvSpPr>
        <p:spPr>
          <a:xfrm>
            <a:off x="1164105" y="1512777"/>
            <a:ext cx="9478809" cy="56015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dirty="0">
                <a:cs typeface="Arial"/>
              </a:rPr>
              <a:t>American Diabetes Association. "Diagnosis and classification of diabetes mellitus." </a:t>
            </a:r>
            <a:r>
              <a:rPr lang="en-US" sz="1600" i="1" dirty="0">
                <a:cs typeface="Arial"/>
              </a:rPr>
              <a:t>Diabetes care</a:t>
            </a:r>
            <a:r>
              <a:rPr lang="en-US" sz="1600" dirty="0">
                <a:cs typeface="Arial"/>
              </a:rPr>
              <a:t> 33.Supplement_1 (2010): S62-S69.</a:t>
            </a:r>
            <a:endParaRPr lang="en-US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600" dirty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dirty="0">
                <a:cs typeface="Arial"/>
              </a:rPr>
              <a:t>Centers for Disease Control and Prevention. Diabetes Basics: What is Diabetes? Accessed November 9, 2021. </a:t>
            </a:r>
            <a:r>
              <a:rPr lang="en-US" sz="1600" dirty="0">
                <a:cs typeface="Arial"/>
                <a:hlinkClick r:id="rId2"/>
              </a:rPr>
              <a:t>https://www.cdc.gov/diabetes/basics/diabetes.html</a:t>
            </a:r>
            <a:endParaRPr lang="en-US" sz="160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600" dirty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dirty="0">
                <a:cs typeface="Arial"/>
              </a:rPr>
              <a:t>World Health Organization Fact Sheet: </a:t>
            </a:r>
            <a:r>
              <a:rPr lang="en-US" sz="1600" dirty="0">
                <a:cs typeface="Arial"/>
                <a:hlinkClick r:id="rId3"/>
              </a:rPr>
              <a:t>https://www.who.int/news-room/fact-sheets/detail/diabetes</a:t>
            </a:r>
            <a:endParaRPr lang="en-US" sz="160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dirty="0">
                <a:cs typeface="Arial"/>
              </a:rPr>
              <a:t>Zou, Quan, et al. "Predicting diabetes mellitus with machine learning techniques." </a:t>
            </a:r>
            <a:r>
              <a:rPr lang="en-US" sz="1600" i="1" dirty="0">
                <a:cs typeface="Arial"/>
              </a:rPr>
              <a:t>Frontiers in genetics</a:t>
            </a:r>
            <a:r>
              <a:rPr lang="en-US" sz="1600" dirty="0">
                <a:cs typeface="Arial"/>
              </a:rPr>
              <a:t> 9 (2018): 515.</a:t>
            </a:r>
            <a:endParaRPr lang="en-US" sz="160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600" dirty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dirty="0">
                <a:cs typeface="Arial"/>
              </a:rPr>
              <a:t>Sisodia, Deepti, and Dilip Singh Sisodia. "Prediction of diabetes using classification algorithms." </a:t>
            </a:r>
            <a:r>
              <a:rPr lang="en-US" sz="1600" i="1" dirty="0">
                <a:cs typeface="Arial"/>
              </a:rPr>
              <a:t>Procedia computer science</a:t>
            </a:r>
            <a:r>
              <a:rPr lang="en-US" sz="1600" dirty="0">
                <a:cs typeface="Arial"/>
              </a:rPr>
              <a:t> 132 (2018): 1578-1585.</a:t>
            </a:r>
            <a:endParaRPr lang="en-US" sz="160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600" dirty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dirty="0">
                <a:cs typeface="Arial"/>
              </a:rPr>
              <a:t>Kaggle Dataset: </a:t>
            </a:r>
            <a:r>
              <a:rPr lang="en-US" sz="1600" dirty="0">
                <a:cs typeface="Arial"/>
                <a:hlinkClick r:id="rId4"/>
              </a:rPr>
              <a:t>https://www.kaggle.com/datasets/alexteboul/diabetes-health-indicators-dataset</a:t>
            </a:r>
            <a:endParaRPr lang="en-US" sz="160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dirty="0">
                <a:cs typeface="Arial"/>
              </a:rPr>
              <a:t>Chen, T., He, T., </a:t>
            </a:r>
            <a:r>
              <a:rPr lang="en-US" sz="1600" err="1">
                <a:cs typeface="Arial"/>
              </a:rPr>
              <a:t>Benesty</a:t>
            </a:r>
            <a:r>
              <a:rPr lang="en-US" sz="1600" dirty="0">
                <a:cs typeface="Arial"/>
              </a:rPr>
              <a:t>, M., </a:t>
            </a:r>
            <a:r>
              <a:rPr lang="en-US" sz="1600" err="1">
                <a:cs typeface="Arial"/>
              </a:rPr>
              <a:t>Khotilovich</a:t>
            </a:r>
            <a:r>
              <a:rPr lang="en-US" sz="1600" dirty="0">
                <a:cs typeface="Arial"/>
              </a:rPr>
              <a:t>, V., Tang, Y., Cho, H., et al. </a:t>
            </a:r>
            <a:r>
              <a:rPr lang="en-US" sz="1600" err="1">
                <a:cs typeface="Arial"/>
              </a:rPr>
              <a:t>Xgboost</a:t>
            </a:r>
            <a:r>
              <a:rPr lang="en-US" sz="1600" dirty="0">
                <a:cs typeface="Arial"/>
              </a:rPr>
              <a:t>: extreme gradient boosting. R package version 0.4-2, 1(4):1–4, 2015.</a:t>
            </a:r>
            <a:endParaRPr lang="en-US" sz="160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sz="1600" dirty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dirty="0">
                <a:cs typeface="Arial"/>
              </a:rPr>
              <a:t>Xie Z, Nikolayeva O, Luo J, Li D. Building Risk Prediction Models for Type 2 Diabetes Using Machine Learning Techniques. Prev Chronic Dis. 2019 Sep 19</a:t>
            </a:r>
            <a:endParaRPr lang="en-US" sz="1600"/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4ACE-0719-AA96-2B48-1CCD17711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3112" y="581533"/>
            <a:ext cx="10972440" cy="1144800"/>
          </a:xfrm>
        </p:spPr>
        <p:txBody>
          <a:bodyPr/>
          <a:lstStyle/>
          <a:p>
            <a:r>
              <a:rPr lang="en-US" sz="2800" b="1" dirty="0">
                <a:solidFill>
                  <a:srgbClr val="C75F09"/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7DD21-034E-BF46-C303-76EA2DCB8926}"/>
              </a:ext>
            </a:extLst>
          </p:cNvPr>
          <p:cNvSpPr txBox="1"/>
          <p:nvPr/>
        </p:nvSpPr>
        <p:spPr>
          <a:xfrm>
            <a:off x="548557" y="1469604"/>
            <a:ext cx="6540575" cy="501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i="1" dirty="0"/>
              <a:t>Diabetes</a:t>
            </a:r>
            <a:r>
              <a:rPr lang="en-US" sz="1400" dirty="0"/>
              <a:t> is the condition in which the body is unable to produce enough insulin to regulate blood glucose levels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Over time this can lead to complications such as kidney failure, heart disease, vision loss and lower limb amputation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It is also the world’s deadliest non-transmissible disease</a:t>
            </a:r>
          </a:p>
          <a:p>
            <a:pPr lvl="1"/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i="1" dirty="0"/>
              <a:t>Prediabetes </a:t>
            </a:r>
            <a:r>
              <a:rPr lang="en-US" sz="1400" dirty="0"/>
              <a:t>describes the condition in which an individual has higher than normal blood sugar, but is not yet pass the threshold to be considered type 2 diabetes</a:t>
            </a:r>
          </a:p>
          <a:p>
            <a:pPr lvl="1"/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An estimated 537 million adults have diabetes worldwide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632,000 thousand children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Including 11.7% of the US population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An additional 38% of US population has prediabetic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Roughly 75 % of adults with diabetes live in middle to low-income countries (healthcare access)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 2023 CDC report estimated 3.8 % of US adults who were diabetic were either unaware or did not report it, meaning approximately 1/3</a:t>
            </a:r>
            <a:r>
              <a:rPr lang="en-US" sz="1400" baseline="30000" dirty="0"/>
              <a:t> </a:t>
            </a:r>
            <a:r>
              <a:rPr lang="en-US" sz="1400" dirty="0"/>
              <a:t> of diabetic adults are possibly unaware of their condition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81483-DD75-6231-DEB3-984BEE4CA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50" y="866747"/>
            <a:ext cx="4175847" cy="586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7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6833" y="677288"/>
            <a:ext cx="9290000" cy="752767"/>
          </a:xfrm>
        </p:spPr>
        <p:txBody>
          <a:bodyPr/>
          <a:lstStyle/>
          <a:p>
            <a:r>
              <a:rPr lang="en-US" sz="2800" b="1" dirty="0">
                <a:solidFill>
                  <a:srgbClr val="C75F09"/>
                </a:solidFill>
              </a:rPr>
              <a:t>Kaggle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65F5-5D1F-E574-D262-1A696B48DE49}"/>
              </a:ext>
            </a:extLst>
          </p:cNvPr>
          <p:cNvSpPr txBox="1"/>
          <p:nvPr/>
        </p:nvSpPr>
        <p:spPr>
          <a:xfrm>
            <a:off x="489954" y="1530302"/>
            <a:ext cx="10336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Our dataset is taken from Kaggle Competition, which originates from the 2015 Behavioral Risk Factor Surveillance System, a health-related survey collected by the CDC on an annual basis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subset of 441,455 responses with 330 features, this data is reduced to 22 features representing a mixture of medical indicators and demographics for a total of 22 features to learn from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410F19-0700-A3D8-8B83-8F00288E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35" y="4618458"/>
            <a:ext cx="5085379" cy="2136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008705-3BBD-4DE4-52D0-76A21EFEB500}"/>
              </a:ext>
            </a:extLst>
          </p:cNvPr>
          <p:cNvSpPr txBox="1"/>
          <p:nvPr/>
        </p:nvSpPr>
        <p:spPr>
          <a:xfrm>
            <a:off x="489954" y="3061261"/>
            <a:ext cx="5548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had three datasets to work with and chose to work with the following two:</a:t>
            </a:r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Binary target classes (Diabetic v. Non-Diabetic) with a balanced 50/50 split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 imbalanced dataset over 3 class labels : (Diabetic v. Prediabetic v. Not)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take this to be a reliable representative sample of US adults although not the most recent and may not transfer to other countries/ regions of the world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EE24651-D1A0-FE8B-E2DB-3E3BB6535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75853"/>
              </p:ext>
            </p:extLst>
          </p:nvPr>
        </p:nvGraphicFramePr>
        <p:xfrm>
          <a:off x="9403801" y="3187144"/>
          <a:ext cx="2616510" cy="133106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08255">
                  <a:extLst>
                    <a:ext uri="{9D8B030D-6E8A-4147-A177-3AD203B41FA5}">
                      <a16:colId xmlns:a16="http://schemas.microsoft.com/office/drawing/2014/main" val="3411605069"/>
                    </a:ext>
                  </a:extLst>
                </a:gridCol>
                <a:gridCol w="1308255">
                  <a:extLst>
                    <a:ext uri="{9D8B030D-6E8A-4147-A177-3AD203B41FA5}">
                      <a16:colId xmlns:a16="http://schemas.microsoft.com/office/drawing/2014/main" val="661146509"/>
                    </a:ext>
                  </a:extLst>
                </a:gridCol>
              </a:tblGrid>
              <a:tr h="318264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Binary 50/50 Split </a:t>
                      </a:r>
                    </a:p>
                  </a:txBody>
                  <a:tcPr marL="22860" marR="22860" marT="15240" marB="15240" anchor="ctr">
                    <a:lnL w="12700">
                      <a:solidFill>
                        <a:schemeClr val="accent2">
                          <a:lumMod val="75000"/>
                        </a:schemeClr>
                      </a:solidFill>
                    </a:lnL>
                    <a:lnR w="12700">
                      <a:solidFill>
                        <a:schemeClr val="accent2">
                          <a:lumMod val="75000"/>
                        </a:schemeClr>
                      </a:solidFill>
                    </a:lnR>
                    <a:lnT w="12700">
                      <a:solidFill>
                        <a:schemeClr val="accent2">
                          <a:lumMod val="75000"/>
                        </a:schemeClr>
                      </a:solidFill>
                    </a:lnT>
                    <a:lnB w="12700">
                      <a:solidFill>
                        <a:schemeClr val="accent2">
                          <a:lumMod val="75000"/>
                        </a:schemeClr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54259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Non-Diabetic</a:t>
                      </a:r>
                    </a:p>
                  </a:txBody>
                  <a:tcPr marL="22860" marR="22860" marT="15240" marB="15240" anchor="b">
                    <a:lnT w="12700">
                      <a:solidFill>
                        <a:schemeClr val="accent2">
                          <a:lumMod val="75000"/>
                        </a:schemeClr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35,346</a:t>
                      </a:r>
                    </a:p>
                  </a:txBody>
                  <a:tcPr marL="22860" marR="22860" marT="15240" marB="15240" anchor="b">
                    <a:lnT w="12700">
                      <a:solidFill>
                        <a:schemeClr val="accent2">
                          <a:lumMod val="75000"/>
                        </a:schemeClr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24203835"/>
                  </a:ext>
                </a:extLst>
              </a:tr>
              <a:tr h="354543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Diabetic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35,346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218146744"/>
                  </a:ext>
                </a:extLst>
              </a:tr>
              <a:tr h="339996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i="1" dirty="0">
                          <a:effectLst/>
                        </a:rPr>
                        <a:t>Total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i="1" dirty="0">
                          <a:effectLst/>
                        </a:rPr>
                        <a:t>70,692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78144615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A98320F-82CC-5E5A-0837-20D09498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22"/>
              </p:ext>
            </p:extLst>
          </p:nvPr>
        </p:nvGraphicFramePr>
        <p:xfrm>
          <a:off x="6414307" y="3187144"/>
          <a:ext cx="2835828" cy="13139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17914">
                  <a:extLst>
                    <a:ext uri="{9D8B030D-6E8A-4147-A177-3AD203B41FA5}">
                      <a16:colId xmlns:a16="http://schemas.microsoft.com/office/drawing/2014/main" val="323586105"/>
                    </a:ext>
                  </a:extLst>
                </a:gridCol>
                <a:gridCol w="1417914">
                  <a:extLst>
                    <a:ext uri="{9D8B030D-6E8A-4147-A177-3AD203B41FA5}">
                      <a16:colId xmlns:a16="http://schemas.microsoft.com/office/drawing/2014/main" val="1421273175"/>
                    </a:ext>
                  </a:extLst>
                </a:gridCol>
              </a:tblGrid>
              <a:tr h="262795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3 Class Imbalanced </a:t>
                      </a:r>
                    </a:p>
                  </a:txBody>
                  <a:tcPr marL="22860" marR="22860" marT="15240" marB="15240" anchor="b">
                    <a:lnL w="12700">
                      <a:solidFill>
                        <a:srgbClr val="008300"/>
                      </a:solidFill>
                    </a:lnL>
                    <a:lnR w="12700">
                      <a:solidFill>
                        <a:srgbClr val="008300"/>
                      </a:solidFill>
                    </a:lnR>
                    <a:lnT w="12700">
                      <a:solidFill>
                        <a:srgbClr val="008300"/>
                      </a:solidFill>
                    </a:lnT>
                    <a:lnB w="12700">
                      <a:solidFill>
                        <a:srgbClr val="0083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03231"/>
                  </a:ext>
                </a:extLst>
              </a:tr>
              <a:tr h="26279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Non-Diabetic</a:t>
                      </a:r>
                    </a:p>
                  </a:txBody>
                  <a:tcPr marL="22860" marR="22860" marT="15240" marB="15240" anchor="b">
                    <a:lnL w="12700">
                      <a:solidFill>
                        <a:srgbClr val="008300"/>
                      </a:solidFill>
                    </a:lnL>
                    <a:lnT w="12700">
                      <a:solidFill>
                        <a:srgbClr val="0083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213,703</a:t>
                      </a:r>
                    </a:p>
                  </a:txBody>
                  <a:tcPr marL="22860" marR="22860" marT="15240" marB="15240" anchor="b">
                    <a:lnR w="12700">
                      <a:solidFill>
                        <a:srgbClr val="008300"/>
                      </a:solidFill>
                    </a:lnR>
                    <a:lnT w="12700">
                      <a:solidFill>
                        <a:srgbClr val="0083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1756952"/>
                  </a:ext>
                </a:extLst>
              </a:tr>
              <a:tr h="26279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Diabetic</a:t>
                      </a:r>
                    </a:p>
                  </a:txBody>
                  <a:tcPr marL="22860" marR="22860" marT="15240" marB="15240" anchor="b">
                    <a:lnL w="12700">
                      <a:solidFill>
                        <a:srgbClr val="0083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35,346</a:t>
                      </a:r>
                    </a:p>
                  </a:txBody>
                  <a:tcPr marL="22860" marR="22860" marT="15240" marB="15240" anchor="b">
                    <a:lnR w="12700">
                      <a:solidFill>
                        <a:srgbClr val="008300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1604786"/>
                  </a:ext>
                </a:extLst>
              </a:tr>
              <a:tr h="26279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Pre-Diabetic</a:t>
                      </a:r>
                    </a:p>
                  </a:txBody>
                  <a:tcPr marL="22860" marR="22860" marT="15240" marB="15240" anchor="b">
                    <a:lnL w="12700">
                      <a:solidFill>
                        <a:srgbClr val="008300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4,631</a:t>
                      </a:r>
                    </a:p>
                  </a:txBody>
                  <a:tcPr marL="22860" marR="22860" marT="15240" marB="15240" anchor="b">
                    <a:lnR w="12700">
                      <a:solidFill>
                        <a:srgbClr val="008300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3311868"/>
                  </a:ext>
                </a:extLst>
              </a:tr>
              <a:tr h="26279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i="1" dirty="0">
                          <a:effectLst/>
                        </a:rPr>
                        <a:t>Total</a:t>
                      </a:r>
                    </a:p>
                  </a:txBody>
                  <a:tcPr marL="22860" marR="22860" marT="15240" marB="15240" anchor="b">
                    <a:lnL w="12700">
                      <a:solidFill>
                        <a:srgbClr val="008300"/>
                      </a:solidFill>
                    </a:lnL>
                    <a:lnB w="12700">
                      <a:solidFill>
                        <a:srgbClr val="0083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i="1" dirty="0">
                          <a:effectLst/>
                        </a:rPr>
                        <a:t>253,680</a:t>
                      </a:r>
                    </a:p>
                  </a:txBody>
                  <a:tcPr marL="22860" marR="22860" marT="15240" marB="15240" anchor="b">
                    <a:lnR w="12700">
                      <a:solidFill>
                        <a:srgbClr val="008300"/>
                      </a:solidFill>
                    </a:lnR>
                    <a:lnB w="12700">
                      <a:solidFill>
                        <a:srgbClr val="0083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6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63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6502" y="564455"/>
            <a:ext cx="9290000" cy="752767"/>
          </a:xfrm>
        </p:spPr>
        <p:txBody>
          <a:bodyPr/>
          <a:lstStyle/>
          <a:p>
            <a:r>
              <a:rPr lang="en-US" sz="2800" b="1" dirty="0">
                <a:solidFill>
                  <a:srgbClr val="C75F09"/>
                </a:solidFill>
              </a:rPr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65F5-5D1F-E574-D262-1A696B48DE49}"/>
              </a:ext>
            </a:extLst>
          </p:cNvPr>
          <p:cNvSpPr txBox="1"/>
          <p:nvPr/>
        </p:nvSpPr>
        <p:spPr>
          <a:xfrm>
            <a:off x="609875" y="1317222"/>
            <a:ext cx="107082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Cleaning the original survey responses and medical indicators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Removal of invalid and null values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Bucketing certain features into ordinal levels, categorical encoding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Feature scaling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Applied Standard Scaler Normalization to Continuous variables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Applied Min Max Scaling to Ordinal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Binary variables are One-Hot Encoded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training and testing we used an 80/20 split, using the same random seed of 42 across all models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Additionally, we apply stratified split on the imbalanced data set to preserve the distribution of target classes in both the training and testing 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8587C6-434A-C09C-1877-825F5C731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78934"/>
              </p:ext>
            </p:extLst>
          </p:nvPr>
        </p:nvGraphicFramePr>
        <p:xfrm>
          <a:off x="483140" y="4381157"/>
          <a:ext cx="11225719" cy="210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766">
                  <a:extLst>
                    <a:ext uri="{9D8B030D-6E8A-4147-A177-3AD203B41FA5}">
                      <a16:colId xmlns:a16="http://schemas.microsoft.com/office/drawing/2014/main" val="1184942424"/>
                    </a:ext>
                  </a:extLst>
                </a:gridCol>
                <a:gridCol w="7966953">
                  <a:extLst>
                    <a:ext uri="{9D8B030D-6E8A-4147-A177-3AD203B41FA5}">
                      <a16:colId xmlns:a16="http://schemas.microsoft.com/office/drawing/2014/main" val="3982255282"/>
                    </a:ext>
                  </a:extLst>
                </a:gridCol>
              </a:tblGrid>
              <a:tr h="3802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049135"/>
                  </a:ext>
                </a:extLst>
              </a:tr>
              <a:tr h="42803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BMI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85456"/>
                  </a:ext>
                </a:extLst>
              </a:tr>
              <a:tr h="91235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HighBP</a:t>
                      </a:r>
                      <a:r>
                        <a:rPr lang="en-US" sz="1600" dirty="0"/>
                        <a:t> , </a:t>
                      </a:r>
                      <a:r>
                        <a:rPr lang="en-US" sz="1600" dirty="0" err="1"/>
                        <a:t>HighChol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CholCheck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PhyActivity</a:t>
                      </a:r>
                      <a:r>
                        <a:rPr lang="en-US" sz="1600" dirty="0"/>
                        <a:t>, Stroke, </a:t>
                      </a:r>
                    </a:p>
                    <a:p>
                      <a:pPr algn="ctr"/>
                      <a:r>
                        <a:rPr lang="en-US" sz="1600" dirty="0" err="1"/>
                        <a:t>HeartDiseaseorAttack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PhysActivity</a:t>
                      </a:r>
                      <a:r>
                        <a:rPr lang="en-US" sz="1600" dirty="0"/>
                        <a:t>,  Fruits, Veggies, </a:t>
                      </a:r>
                      <a:r>
                        <a:rPr lang="en-US" sz="1600" dirty="0" err="1"/>
                        <a:t>HvyAlcoholConsump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NoDocbcCost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AnyHealthcare</a:t>
                      </a:r>
                      <a:r>
                        <a:rPr lang="en-US" sz="1600" dirty="0"/>
                        <a:t>, Sex, Smoker, Veggies , </a:t>
                      </a:r>
                      <a:r>
                        <a:rPr lang="en-US" sz="1600" dirty="0" err="1"/>
                        <a:t>DiffiWalk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880918"/>
                  </a:ext>
                </a:extLst>
              </a:tr>
              <a:tr h="3802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Categorical /Ordinal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</a:t>
                      </a:r>
                      <a:r>
                        <a:rPr lang="en-US" sz="1600" dirty="0"/>
                        <a:t>General Health, Phys Health, Mental Health, Education Level, 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Income, Age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76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73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6AD00B-677B-CA6E-0756-34438771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435" y="4010097"/>
            <a:ext cx="3656207" cy="2668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EFC501-1C78-72C5-D3FA-EF8BFAAD56DA}"/>
              </a:ext>
            </a:extLst>
          </p:cNvPr>
          <p:cNvSpPr txBox="1"/>
          <p:nvPr/>
        </p:nvSpPr>
        <p:spPr>
          <a:xfrm>
            <a:off x="9600982" y="3644653"/>
            <a:ext cx="18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Income</a:t>
            </a:r>
            <a:r>
              <a:rPr lang="en-US" b="1" dirty="0"/>
              <a:t>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24B115-5F8F-B2A0-B974-BF18BEED1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242" y="1604170"/>
            <a:ext cx="2469578" cy="18248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49E928-44DD-0C2E-8F64-2E3C63DDC11E}"/>
              </a:ext>
            </a:extLst>
          </p:cNvPr>
          <p:cNvSpPr txBox="1"/>
          <p:nvPr/>
        </p:nvSpPr>
        <p:spPr>
          <a:xfrm>
            <a:off x="4182469" y="1116647"/>
            <a:ext cx="232159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/>
              <a:t>High Blood Pressure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2AF3F4-A011-06CF-DCE2-41A35813C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027" y="4032873"/>
            <a:ext cx="3553081" cy="26226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274029-658F-2C75-E550-6196B6CD2FC4}"/>
              </a:ext>
            </a:extLst>
          </p:cNvPr>
          <p:cNvSpPr txBox="1"/>
          <p:nvPr/>
        </p:nvSpPr>
        <p:spPr>
          <a:xfrm>
            <a:off x="5438755" y="3640765"/>
            <a:ext cx="231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Education</a:t>
            </a:r>
            <a:r>
              <a:rPr lang="en-US" b="1" dirty="0"/>
              <a:t>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38020-0B08-CF43-726C-D0A1368114D7}"/>
              </a:ext>
            </a:extLst>
          </p:cNvPr>
          <p:cNvSpPr txBox="1"/>
          <p:nvPr/>
        </p:nvSpPr>
        <p:spPr>
          <a:xfrm>
            <a:off x="196265" y="1414092"/>
            <a:ext cx="337509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Individuals who have trouble walking are nearly 3x more likely to have diabetes than not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Individuals with high blood pressure are nearly 2x as likely to have diabetes than not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People who have diabetes report a lower overall experience of general health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1FF4E5-BEFD-BD36-F8D3-3C9AA08EB818}"/>
              </a:ext>
            </a:extLst>
          </p:cNvPr>
          <p:cNvSpPr txBox="1"/>
          <p:nvPr/>
        </p:nvSpPr>
        <p:spPr>
          <a:xfrm>
            <a:off x="299131" y="673796"/>
            <a:ext cx="625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75F09"/>
                </a:solidFill>
              </a:rPr>
              <a:t>Data Exploration – Categorical Features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68CE99-32F2-C8E1-10F7-4F715CB5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782" y="1604169"/>
            <a:ext cx="2480506" cy="18248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E2283E6-F760-3FDD-82E9-7F7EC3864FA6}"/>
              </a:ext>
            </a:extLst>
          </p:cNvPr>
          <p:cNvSpPr txBox="1"/>
          <p:nvPr/>
        </p:nvSpPr>
        <p:spPr>
          <a:xfrm>
            <a:off x="100021" y="4412856"/>
            <a:ext cx="46832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The data is mostly comprised of individuals with higher education, as education level increases the proportion of individuals with diabetes vs. not goes down.</a:t>
            </a:r>
          </a:p>
          <a:p>
            <a:r>
              <a:rPr lang="en-US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 similar, slightly more exaggerated, effect in income level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D9999-FB83-BF09-0DA1-1BD71FB53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5774" y="1565125"/>
            <a:ext cx="2558880" cy="186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47813D-4CBF-CFE2-7DD8-76D620EC97B1}"/>
              </a:ext>
            </a:extLst>
          </p:cNvPr>
          <p:cNvSpPr txBox="1"/>
          <p:nvPr/>
        </p:nvSpPr>
        <p:spPr>
          <a:xfrm>
            <a:off x="9611169" y="1118745"/>
            <a:ext cx="2245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General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7F2A7-0628-0172-39DD-82771E768F22}"/>
              </a:ext>
            </a:extLst>
          </p:cNvPr>
          <p:cNvSpPr txBox="1"/>
          <p:nvPr/>
        </p:nvSpPr>
        <p:spPr>
          <a:xfrm>
            <a:off x="7048030" y="1121363"/>
            <a:ext cx="20094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Difficulty Walking</a:t>
            </a:r>
            <a:r>
              <a:rPr lang="en-US" sz="1600">
                <a:cs typeface="Arial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B7BC2B-D93D-A947-C4C2-0CD9DA3B327A}"/>
              </a:ext>
            </a:extLst>
          </p:cNvPr>
          <p:cNvSpPr txBox="1"/>
          <p:nvPr/>
        </p:nvSpPr>
        <p:spPr>
          <a:xfrm>
            <a:off x="6927328" y="1578928"/>
            <a:ext cx="417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1" dirty="0"/>
              <a:t>An individual with a higher BMI is more likely to have diabetes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9F48-AD3A-DD83-E3F2-E48B0F53468C}"/>
              </a:ext>
            </a:extLst>
          </p:cNvPr>
          <p:cNvSpPr txBox="1"/>
          <p:nvPr/>
        </p:nvSpPr>
        <p:spPr>
          <a:xfrm>
            <a:off x="338273" y="4170580"/>
            <a:ext cx="2547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1" dirty="0"/>
              <a:t>As someone ages, they become progressively more likely to have diabetes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658A4-201C-C230-1C2C-99862D68DB60}"/>
              </a:ext>
            </a:extLst>
          </p:cNvPr>
          <p:cNvSpPr txBox="1"/>
          <p:nvPr/>
        </p:nvSpPr>
        <p:spPr>
          <a:xfrm>
            <a:off x="274865" y="715071"/>
            <a:ext cx="615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75F09"/>
                </a:solidFill>
              </a:rPr>
              <a:t>Data Exploration – Continuous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7DF1A-D6F3-5EC7-ACDB-3F2C02C1F5CA}"/>
              </a:ext>
            </a:extLst>
          </p:cNvPr>
          <p:cNvSpPr txBox="1"/>
          <p:nvPr/>
        </p:nvSpPr>
        <p:spPr>
          <a:xfrm>
            <a:off x="3832503" y="1793528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Body Mass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C7FA7-B126-7ACD-47AA-D634DEBBD2B4}"/>
              </a:ext>
            </a:extLst>
          </p:cNvPr>
          <p:cNvSpPr txBox="1"/>
          <p:nvPr/>
        </p:nvSpPr>
        <p:spPr>
          <a:xfrm>
            <a:off x="3149036" y="4288583"/>
            <a:ext cx="68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7CB279-1EEE-73FC-16B8-7063C27C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17" y="4691514"/>
            <a:ext cx="7011277" cy="1784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0C91F6-CE7A-6108-1E93-22B3C9995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67" y="2239550"/>
            <a:ext cx="7146722" cy="1680045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F99FDA5-FA05-3AD3-50D4-88E96D059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71357"/>
              </p:ext>
            </p:extLst>
          </p:nvPr>
        </p:nvGraphicFramePr>
        <p:xfrm>
          <a:off x="9903332" y="4473249"/>
          <a:ext cx="195039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968">
                  <a:extLst>
                    <a:ext uri="{9D8B030D-6E8A-4147-A177-3AD203B41FA5}">
                      <a16:colId xmlns:a16="http://schemas.microsoft.com/office/drawing/2014/main" val="2306906687"/>
                    </a:ext>
                  </a:extLst>
                </a:gridCol>
                <a:gridCol w="993427">
                  <a:extLst>
                    <a:ext uri="{9D8B030D-6E8A-4147-A177-3AD203B41FA5}">
                      <a16:colId xmlns:a16="http://schemas.microsoft.com/office/drawing/2014/main" val="3553396170"/>
                    </a:ext>
                  </a:extLst>
                </a:gridCol>
              </a:tblGrid>
              <a:tr h="255702">
                <a:tc>
                  <a:txBody>
                    <a:bodyPr/>
                    <a:lstStyle/>
                    <a:p>
                      <a:r>
                        <a:rPr lang="en-US" sz="1200" dirty="0"/>
                        <a:t>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 (</a:t>
                      </a:r>
                      <a:r>
                        <a:rPr lang="en-US" sz="1200" dirty="0" err="1"/>
                        <a:t>yrs</a:t>
                      </a:r>
                      <a:r>
                        <a:rPr lang="en-US" sz="1200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68783"/>
                  </a:ext>
                </a:extLst>
              </a:tr>
              <a:tr h="2059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37631"/>
                  </a:ext>
                </a:extLst>
              </a:tr>
              <a:tr h="2059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88784"/>
                  </a:ext>
                </a:extLst>
              </a:tr>
              <a:tr h="2059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34-39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72211"/>
                  </a:ext>
                </a:extLst>
              </a:tr>
              <a:tr h="2059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211738"/>
                  </a:ext>
                </a:extLst>
              </a:tr>
              <a:tr h="2059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75-80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683694"/>
                  </a:ext>
                </a:extLst>
              </a:tr>
              <a:tr h="2059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995951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F6E536CB-8182-7C36-03DB-FAF9FCD6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6" y="2453188"/>
            <a:ext cx="1534812" cy="72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9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5ECA44-B80F-ADC2-F4D4-960B3C72DE23}"/>
              </a:ext>
            </a:extLst>
          </p:cNvPr>
          <p:cNvSpPr txBox="1"/>
          <p:nvPr/>
        </p:nvSpPr>
        <p:spPr>
          <a:xfrm>
            <a:off x="343212" y="671045"/>
            <a:ext cx="625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75F09"/>
                </a:solidFill>
              </a:rPr>
              <a:t>Selected Models for Classification 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EAA68-E3A4-E102-4EF2-5EC96D3B5211}"/>
              </a:ext>
            </a:extLst>
          </p:cNvPr>
          <p:cNvSpPr txBox="1"/>
          <p:nvPr/>
        </p:nvSpPr>
        <p:spPr>
          <a:xfrm>
            <a:off x="387362" y="1244543"/>
            <a:ext cx="114614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Logistic Regression </a:t>
            </a:r>
            <a:r>
              <a:rPr lang="en-US" dirty="0"/>
              <a:t>– finds a decision boundary in a linear space based on transformation with the sigmoid function and minimization of cross-entropy loss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Multi-Layer Perceptron </a:t>
            </a:r>
            <a:r>
              <a:rPr lang="en-US" dirty="0"/>
              <a:t>– a “universal function approximator” that transforms input features to specified output by using a series of linear transformations and nonlinear activation functions. MLP minimizes a given loss by tuning linear layers using the backpropagation algorithm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Support Vector Machine </a:t>
            </a:r>
            <a:r>
              <a:rPr lang="en-US" dirty="0"/>
              <a:t>– solves a constrained optimization problem to maximize avg distance of separate classes to the decision boundary in feature space or a transformed kernel space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Random Forest  </a:t>
            </a:r>
            <a:r>
              <a:rPr lang="en-US" dirty="0"/>
              <a:t>--  A bagging method which creates an ensemble exclusively of decision trees. Each tree makes a random selection of which features to split when it is fit to encourage a variety of possible decision pathways. The final decision is made based on the average decision of all trees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XG Boost </a:t>
            </a:r>
            <a:r>
              <a:rPr lang="en-US" dirty="0"/>
              <a:t>– A powerful ensemble method based on gradient-boosting. A decision tree is fit as an initial “weak learner”, then subsequent trees are sequentially trained to minimize the residuals of previous trees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9D381-169D-3764-EA30-DD391D0804D2}"/>
              </a:ext>
            </a:extLst>
          </p:cNvPr>
          <p:cNvSpPr txBox="1"/>
          <p:nvPr/>
        </p:nvSpPr>
        <p:spPr>
          <a:xfrm>
            <a:off x="128834" y="5826066"/>
            <a:ext cx="1233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Each model comes with a variety of hyperparameters that need to be tuned to ensure best performance on the particular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9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637679" y="696166"/>
            <a:ext cx="8085214" cy="566374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C75F09"/>
                </a:solidFill>
              </a:rPr>
              <a:t>Binary Balanced Classification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6FE29-9D1A-5994-1AE9-DA5445A424AE}"/>
              </a:ext>
            </a:extLst>
          </p:cNvPr>
          <p:cNvSpPr txBox="1"/>
          <p:nvPr/>
        </p:nvSpPr>
        <p:spPr>
          <a:xfrm>
            <a:off x="1034208" y="2135120"/>
            <a:ext cx="26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593C3-5337-1BE7-2BDD-69E1017032F6}"/>
              </a:ext>
            </a:extLst>
          </p:cNvPr>
          <p:cNvSpPr txBox="1"/>
          <p:nvPr/>
        </p:nvSpPr>
        <p:spPr>
          <a:xfrm>
            <a:off x="4847189" y="2144848"/>
            <a:ext cx="26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36E92-D5D1-1870-39C6-0FA8F273B93A}"/>
              </a:ext>
            </a:extLst>
          </p:cNvPr>
          <p:cNvSpPr txBox="1"/>
          <p:nvPr/>
        </p:nvSpPr>
        <p:spPr>
          <a:xfrm>
            <a:off x="8660170" y="2144848"/>
            <a:ext cx="26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4CC26-82EC-B1EB-4188-D58E192B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03" y="2607959"/>
            <a:ext cx="3133337" cy="2380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18A60-F8BE-0D33-5801-05EE5C01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08" y="2538499"/>
            <a:ext cx="3199245" cy="2388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6E1A0A-874C-E59D-351F-A5BE31AF5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027" y="2593209"/>
            <a:ext cx="3145526" cy="23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DD2FA-8953-420E-B369-2B22AD3DC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286800" y="632638"/>
            <a:ext cx="9136860" cy="566374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C75F09"/>
                </a:solidFill>
              </a:rPr>
              <a:t>Binary Balanced Classification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FC67E-90E6-FE5C-FDF5-D3E514A1E0CC}"/>
              </a:ext>
            </a:extLst>
          </p:cNvPr>
          <p:cNvSpPr txBox="1"/>
          <p:nvPr/>
        </p:nvSpPr>
        <p:spPr>
          <a:xfrm>
            <a:off x="2649368" y="1137353"/>
            <a:ext cx="26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XG Boost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0A9A6-5095-2274-AA14-60739442F8F7}"/>
              </a:ext>
            </a:extLst>
          </p:cNvPr>
          <p:cNvSpPr txBox="1"/>
          <p:nvPr/>
        </p:nvSpPr>
        <p:spPr>
          <a:xfrm>
            <a:off x="2674419" y="3919439"/>
            <a:ext cx="26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082E0-54BA-B028-8586-A0F32CA01A88}"/>
              </a:ext>
            </a:extLst>
          </p:cNvPr>
          <p:cNvSpPr txBox="1"/>
          <p:nvPr/>
        </p:nvSpPr>
        <p:spPr>
          <a:xfrm>
            <a:off x="6611529" y="3919439"/>
            <a:ext cx="317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 Top 5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AA4E43-7714-5D5F-4DE9-AC7C7B72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62" y="1486631"/>
            <a:ext cx="3119222" cy="235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377696-0734-96E6-B49B-80AE5BB7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29" y="4262264"/>
            <a:ext cx="3334205" cy="2516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5E046-15BE-F892-9060-6F95B1ED9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662" y="4262264"/>
            <a:ext cx="3357142" cy="2472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83095-997C-5BB6-E8C9-29C5358CF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018" y="1481052"/>
            <a:ext cx="3285588" cy="24680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290A3F-062E-9C1A-A352-4E8CF6DAAD87}"/>
              </a:ext>
            </a:extLst>
          </p:cNvPr>
          <p:cNvSpPr txBox="1"/>
          <p:nvPr/>
        </p:nvSpPr>
        <p:spPr>
          <a:xfrm>
            <a:off x="6916877" y="1117299"/>
            <a:ext cx="26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XG Boost Top 5</a:t>
            </a:r>
          </a:p>
        </p:txBody>
      </p:sp>
    </p:spTree>
    <p:extLst>
      <p:ext uri="{BB962C8B-B14F-4D97-AF65-F5344CB8AC3E}">
        <p14:creationId xmlns:p14="http://schemas.microsoft.com/office/powerpoint/2010/main" val="38957972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61428</TotalTime>
  <Words>1105</Words>
  <Application>Microsoft Office PowerPoint</Application>
  <PresentationFormat>Widescreen</PresentationFormat>
  <Paragraphs>240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PowerPoint Presentation</vt:lpstr>
      <vt:lpstr>Problem Statement</vt:lpstr>
      <vt:lpstr>Kaggle Dataset</vt:lpstr>
      <vt:lpstr>Preprocessing</vt:lpstr>
      <vt:lpstr>PowerPoint Presentation</vt:lpstr>
      <vt:lpstr>PowerPoint Presentation</vt:lpstr>
      <vt:lpstr>PowerPoint Presentation</vt:lpstr>
      <vt:lpstr>Binary Balanced Classification Results</vt:lpstr>
      <vt:lpstr>Binary Balanced Classification Results</vt:lpstr>
      <vt:lpstr>3 Class Imbalanced Classification Results</vt:lpstr>
      <vt:lpstr>3 Class Imbalanced Classification Results</vt:lpstr>
      <vt:lpstr>And the winner is… no one?</vt:lpstr>
      <vt:lpstr>Why are the results so similar?</vt:lpstr>
      <vt:lpstr>Correlated Features</vt:lpstr>
      <vt:lpstr>Why is Prediabetic Class Difficult ?</vt:lpstr>
      <vt:lpstr>Conclusions</vt:lpstr>
      <vt:lpstr>Future Work</vt:lpstr>
      <vt:lpstr>References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Helm, Kevin C</dc:creator>
  <cp:lastModifiedBy>Nick Strohmeyer</cp:lastModifiedBy>
  <cp:revision>1890</cp:revision>
  <dcterms:created xsi:type="dcterms:W3CDTF">2020-02-19T17:23:59Z</dcterms:created>
  <dcterms:modified xsi:type="dcterms:W3CDTF">2023-12-01T20:48:27Z</dcterms:modified>
</cp:coreProperties>
</file>