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2" r:id="rId2"/>
    <p:sldId id="258" r:id="rId3"/>
    <p:sldId id="259" r:id="rId4"/>
    <p:sldId id="260" r:id="rId5"/>
    <p:sldId id="265" r:id="rId6"/>
    <p:sldId id="264" r:id="rId7"/>
    <p:sldId id="267" r:id="rId8"/>
    <p:sldId id="268" r:id="rId9"/>
    <p:sldId id="270" r:id="rId10"/>
    <p:sldId id="272" r:id="rId11"/>
    <p:sldId id="274" r:id="rId12"/>
    <p:sldId id="275" r:id="rId13"/>
    <p:sldId id="277" r:id="rId14"/>
    <p:sldId id="278" r:id="rId15"/>
    <p:sldId id="279" r:id="rId16"/>
    <p:sldId id="280" r:id="rId17"/>
    <p:sldId id="262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A002A-6B4B-4ADD-97A3-891C0A8EEB8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57306-A7D8-43C2-8ADF-5B34B4C5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accent1">
                <a:lumMod val="45000"/>
                <a:lumOff val="55000"/>
              </a:schemeClr>
            </a:gs>
            <a:gs pos="13000">
              <a:schemeClr val="accent1">
                <a:lumMod val="45000"/>
                <a:lumOff val="55000"/>
              </a:schemeClr>
            </a:gs>
            <a:gs pos="66000">
              <a:schemeClr val="accent1">
                <a:lumMod val="10000"/>
                <a:lumOff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hipquik.com/datasheets/SBBTH3030-1.pdf" TargetMode="External"/><Relationship Id="rId3" Type="http://schemas.openxmlformats.org/officeDocument/2006/relationships/hyperlink" Target="https://store.arduino.cc/usa/arduino-uno-rev3" TargetMode="External"/><Relationship Id="rId7" Type="http://schemas.openxmlformats.org/officeDocument/2006/relationships/hyperlink" Target="http://catalog.triadmagnetics.com/Asset/WSU050-2000.pdf" TargetMode="External"/><Relationship Id="rId2" Type="http://schemas.openxmlformats.org/officeDocument/2006/relationships/hyperlink" Target="https://components101.com/buzzer-pinout-working-datashe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schematics.com/wp-content/uploads/2013/07/HCSR04-datasheet-version-1.pdf" TargetMode="External"/><Relationship Id="rId5" Type="http://schemas.openxmlformats.org/officeDocument/2006/relationships/hyperlink" Target="https://www.amazon.ca/C-J-SHOP-Miniature-Momentary-Tactile/dp/B01CGMP9GY/ref=sr_1_16?dchild=1&amp;keywords=push+button&amp;qid=1602459222&amp;sr=8-16" TargetMode="External"/><Relationship Id="rId4" Type="http://schemas.openxmlformats.org/officeDocument/2006/relationships/hyperlink" Target="https://cdn.sparkfun.com/datasheets/Dev/Beagle/BBB_SRM_C.pdf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q=https://www.amazon.ca/HiLetgo-Supply-Module-Prototype-Breadboard&amp;sa=D&amp;source=hangouts&amp;ust=1602681722888000&amp;usg=AFQjCNHhFRY050eXH7P5R1_oyhNLwHrxrw" TargetMode="External"/><Relationship Id="rId3" Type="http://schemas.openxmlformats.org/officeDocument/2006/relationships/hyperlink" Target="https://www.tomsonelectronics.com/blogs/news/arduino-uno-specification" TargetMode="External"/><Relationship Id="rId7" Type="http://schemas.openxmlformats.org/officeDocument/2006/relationships/hyperlink" Target="https://www.amazon.ca/Haktoys-Classical-Simulation-Locomotive-Authentic/dp/B015975ER2" TargetMode="External"/><Relationship Id="rId2" Type="http://schemas.openxmlformats.org/officeDocument/2006/relationships/hyperlink" Target="https://www.electronicsforu.com/resources/learn-electronics/16x2-lcd-pinout-diagr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a/Elegoo-120pcs-Multicolored-Breadboard-arduino/dp/B01EV70C78/ref=sr_1_16?dchild=1&amp;keywords=connecting+wire+electronics&amp;qid=1601334485&amp;sr=8-16" TargetMode="External"/><Relationship Id="rId5" Type="http://schemas.openxmlformats.org/officeDocument/2006/relationships/hyperlink" Target="https://www.amazon.ca/Soldering-Iron-Kit-Rarlight-Multimeter/dp/B07NVL3BX6/ref=sr_1_11?crid=DP6AE3NHT5BX&amp;dchild=1&amp;keywords=soldering+kit+with+multimeter&amp;qid=1601389466&amp;sprefix=soldering+kit+%2Caps%2C192&amp;sr=8-11" TargetMode="External"/><Relationship Id="rId4" Type="http://schemas.openxmlformats.org/officeDocument/2006/relationships/hyperlink" Target="https://components101.com/development-boards/nodemcu-esp8266-pinout-features-and-datashe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396D-02DC-4A4E-8FEE-B2917CBB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8589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FINALIZING HARDWARE REQUIREMENTS </a:t>
            </a:r>
            <a:br>
              <a:rPr lang="en-US" b="1" dirty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 ORDER</a:t>
            </a:r>
            <a:br>
              <a:rPr lang="en-US" b="1" dirty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#1</a:t>
            </a:r>
            <a:endParaRPr lang="en-US" sz="31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966B-F787-4A8F-B11B-9C91E7851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999037"/>
            <a:ext cx="8229600" cy="1858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  Submitted To–		               Submitted By –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Prof. Mike </a:t>
            </a:r>
            <a:r>
              <a:rPr lang="en-US" sz="2400" b="1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Aleshams</a:t>
            </a:r>
            <a:r>
              <a:rPr lang="en-US" sz="2400" b="1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                 Ramneet Kaur (C0752942)	                	</a:t>
            </a:r>
          </a:p>
          <a:p>
            <a:pPr marL="0" indent="0">
              <a:buNone/>
            </a:pPr>
            <a:endParaRPr lang="en-US" sz="24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7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Buzzer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1" y="1143000"/>
            <a:ext cx="3771899" cy="48006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small and compact 2-pin structure hence can be easily used. This buzzer can be used by simply powering it using a DC power supply ranging from 4V to 9V.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9V battery can also be used, but it is recommended to use a regulated +5V or +6V DC supply. 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34C059-12BC-4CC4-BB42-23F7E65BCAC1}"/>
              </a:ext>
            </a:extLst>
          </p:cNvPr>
          <p:cNvSpPr txBox="1">
            <a:spLocks/>
          </p:cNvSpPr>
          <p:nvPr/>
        </p:nvSpPr>
        <p:spPr>
          <a:xfrm>
            <a:off x="4572000" y="1143000"/>
            <a:ext cx="4000501" cy="48820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Buzzer Features and Specifications</a:t>
            </a:r>
          </a:p>
          <a:p>
            <a:pPr>
              <a:buFont typeface="Arial" pitchFamily="34" charset="0"/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Rated Voltage: 6V DC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Voltage: 4-8V DC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Rated current: &lt;30mA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Sound Type: Continuous Beep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Resonant Frequency: ~2300 Hz 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Small and neat sealed package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Breadboard and Perf board friendly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Tone : Continuous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 : -25°C to +80°C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Storage Temperature : -30°C </a:t>
            </a:r>
          </a:p>
          <a:p>
            <a:pPr>
              <a:buFont typeface="Arial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Push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77962"/>
            <a:ext cx="7620000" cy="5105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momentary contact, 4 pins, round black push button, through hole mounting, 6 x 6 x 5mm size, etc.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the fields of electronic products, household appliances and more.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mechanism design offers acute operation and long service life.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6 x 6 x 5mm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Temperature: -30 ~ +70 Centigrade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Withstand voltage: AC 250V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load: DC12V 50mA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resistance: ≤0.03Ω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Insulation resistance: ≥100MΩ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649"/>
            <a:ext cx="3962400" cy="100115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Toy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078523"/>
            <a:ext cx="82677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and Features: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Locomotive dimensions: 7 x 1 ¾ x 2 ¾ inches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dimensions: 16 x 12 x 3.5 inches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Finely detailed steam locomotive and three wagons 40.5" x 30.7" oval of snap-fit tracks. That makes up to 10 feet of modular tracks!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 bottle of environment-friendly smoke oil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Operated - Requires 4 x 1.5V ‘AA’ size batteries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Lights, steam, and train sound. Locomotive smokestack moves up and down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and Durable - Made of high-quality, non-toxic certified materials.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made in line with international health &amp; safety standards. Environmentally-friendly, safe &amp; non-toxic.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" y="112749"/>
            <a:ext cx="8196262" cy="13255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Soldering Iron Kit with ON/Off Switch, Welding Tool with Digital Multimeter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334000" cy="5188744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inner-heated ceramic technology of the soldering gun make the soldering iron heat up quickly and save energy.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use Digital Multimeter for measuring DC&amp;AC voltage, DC and AC current, resistance, diode and continuity test.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soldering iron stand with cleaning sponge holds the soldering iron to ensure safety and convenience.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de-soldering pump is made of high-pressure vacuum tube and aluminum body frame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Soldering iron tools widely used for welding circuit board, appliance repair.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524000"/>
            <a:ext cx="3395662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4876800" cy="47085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Included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Adjustable Temperature Welding Iron with ON/OFF Switch x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 Rang: 200℃ - 450 ℃)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Mini Digital Multimeter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x Soldering Iron Tips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De-soldering Pump (Plastic and aluminum alloy)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x Anti-Static Tweezers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Screwdrivers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Soldering Iron Stand (Steel)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Wire Stripper Cutter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Electronic Wire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Solder Wire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Insulation tape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BF7525-66C7-4802-B1DB-940D502AE938}"/>
              </a:ext>
            </a:extLst>
          </p:cNvPr>
          <p:cNvSpPr txBox="1">
            <a:spLocks/>
          </p:cNvSpPr>
          <p:nvPr/>
        </p:nvSpPr>
        <p:spPr>
          <a:xfrm>
            <a:off x="5345723" y="1295399"/>
            <a:ext cx="35052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Soldering Iron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Voltage - AC 110V 50HZp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Power - 60W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 - 200℃ / 392℉ ~ 450℃ / 842℉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13298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Wall adaptor and Power supply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4419600" cy="5715000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 Adaptor Specifications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10W AC/DC External Wall Mount Adapter Fixed Blade Input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Input:-90 ~ 264 VAC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Output:-5V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Output (Max):-2A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(Watts)-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10W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Load Power Consumption-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100mW (Max)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Polarization-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Center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ITE (Commercial)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Level VI, ≥78.70%.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0°C ~ 40°C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Connector-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Barrel Plug, 2.1mm I.D. x 5.5mm O.D. x 11.0mm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/ Dimension-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2.80" L x 1.69" W x 1.18" H (71.0mm x 43.0mm x 30.0mm)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Cord Length-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60" (1.52m)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72C2A8-EDC5-4913-8F8B-558BB06485FB}"/>
              </a:ext>
            </a:extLst>
          </p:cNvPr>
          <p:cNvSpPr txBox="1">
            <a:spLocks/>
          </p:cNvSpPr>
          <p:nvPr/>
        </p:nvSpPr>
        <p:spPr>
          <a:xfrm>
            <a:off x="5105399" y="1119554"/>
            <a:ext cx="3886201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Specifications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 two road independent control, can switch over to 0 V, 3.3 V, 5 V.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On-board two groups of 3.3V, 5V DC output plug pin, convenient external lead use.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Include:6x Breadboard Power Supply Module.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0FA4B-C4FF-43D9-97EE-3135EA67F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7391" r="50833" b="11463"/>
          <a:stretch/>
        </p:blipFill>
        <p:spPr>
          <a:xfrm>
            <a:off x="5638800" y="4572000"/>
            <a:ext cx="2473569" cy="20691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86" y="6982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Zero PCB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824" y="935428"/>
            <a:ext cx="5224976" cy="2201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Dimensions: 3.1" x 3.2" x 0.0625“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operating temperature range: -40°C to +130°C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PCB reflow maximum temperature: +260°C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 size: 1.0mm (40 mils) diameter Holes accept 25 mil square wire wrap posts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89878"/>
            <a:ext cx="284321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9B1583-0815-40FF-8CBF-9FC927ED6DF2}"/>
              </a:ext>
            </a:extLst>
          </p:cNvPr>
          <p:cNvSpPr txBox="1">
            <a:spLocks/>
          </p:cNvSpPr>
          <p:nvPr/>
        </p:nvSpPr>
        <p:spPr>
          <a:xfrm>
            <a:off x="457200" y="3911209"/>
            <a:ext cx="5181600" cy="278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Elegoo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120pcs Multicolored Dupont Wire, each cable length: about 20 cm /8-inch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cables can be separated to form an assembly containing the number of wires you require for your connection and to support non-standard odd-spaced headers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40-pin male to female jumper wires,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40-pin male to male jumper wires,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1x40-pin female to female jumper wires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F35E8-9C9E-4A26-84C1-D987C9A78A8F}"/>
              </a:ext>
            </a:extLst>
          </p:cNvPr>
          <p:cNvSpPr/>
          <p:nvPr/>
        </p:nvSpPr>
        <p:spPr>
          <a:xfrm>
            <a:off x="413824" y="3136612"/>
            <a:ext cx="3628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Jumper wires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41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Passive Buzzer.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(2017, September 25). Retrieved from Components 101: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https://components101.com/buzzer-pinout-working-datasheet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Arduino.cc.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 Rev3.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https://store.arduino.cc/usa/arduino-uno-rev3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Coley, G. (2014, May 22).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System Reference Manual.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https://cdn.sparkfun.com/datasheets/Dev/Beagle/BBB_SRM_C.pdf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DAOKI 100-Pack 6x6x6 mm Miniature Micro Momentary Tactile Tact Touch Push Button Switch 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.). Retrieved from Amazon.ca: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https://www.amazon.ca/C-J-SHOP-Miniature-Momentary-Tactile/dp/B01CGMP9GY/ref=sr_1_16?dchild=1&amp;keywords=push+button&amp;qid=1602459222&amp;sr=8-16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Freaks.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Ranging Module HC - SR04.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https://www.electroschematics.com/wp-content/uploads/2013/07/HCSR04-datasheet-version-1.pdf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Magnetics.com. (2019, June 6).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Triad Magnetics Wall plug Ins.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http://catalog.triadmagnetics.com/Asset/WSU050-2000.pdf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Solder-in breadboard 900 plated holes 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(n.d.). Retrieved from Proto Advantages: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http://www.chipquik.com/datasheets/SBBTH3030-1.pdf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16×2 LCDs work | Build a basic 16×2 character LCD.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(2020, July 31). Retrieved from Elecforum.com: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https://www.electronicsforu.com/resources/learn-electronics/16x2-lcd-pinout-diagram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Joseph, T. (2018, August 2).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 Specification.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Tomson Electronics: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https://www.tomsonelectronics.com/blogs/news/arduino-uno-specification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(2020, April 22). Retrieved from Components 101: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https://components101.com/development-boards/nodemcu-esp8266-pinout-features-and-datasheet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Soldering Iron Kit with ON/Off Switch.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.). Retrieved from Amazon.ca: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https://www.amazon.ca/Soldering-Iron-Kit-Rarlight-Multimeter/dp/B07NVL3BX6/ref=sr_1_11?crid=DP6AE3NHT5BX&amp;dchild=1&amp;keywords=soldering+kit+with+multimeter&amp;qid=1601389466&amp;sprefix=soldering+kit+%2Caps%2C192&amp;sr=8-11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Elegoo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120pcs Multicolored Dupont Wire 40pin.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(n.d.). Retrieved from Ama-zon.ca: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https://www.amazon.ca/Elegoo-120pcs-Multicolored-Breadboard-arduino/dp/B01EV70C78/ref=sr_1_16?dchild=1&amp;keywords=connecting+wire+electronics&amp;qid=1601334485&amp;sr=8-16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Haktoys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Railway King Classical Freight Train Set Battery Operated.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(n.d.). Retrieved from Amazon.ca: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https://www.amazon.ca/Haktoys-Classical-Simulation-Locomotive-Authentic/dp/B015975ER2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HiLetgo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5pcs 3.3V 5V Power Supply Module for MB102 102 Prototype Breadboard DC 6.5-12V or USB Power Supply Module.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(n.d.). Retrieved from Amazon.ca: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https://www.amazon.ca/HiLetgo-Supply-Module-Prototype-Breadboard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/B00HJ6AE72/ref=sr_1_11?crid=2OKTY64QJ1057&amp;dchild=1&amp;keywords=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elegoo+power+supply&amp;qid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=1602593875&amp;sprefix=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elegoo+power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+%2Caps%2C164&amp;sr=8-11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Hardware Components for</a:t>
            </a:r>
            <a:b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/>
              <a:t>IoT based Automatic Railway Gate Controller</a:t>
            </a:r>
            <a:br>
              <a:rPr lang="en-US" sz="4000" dirty="0"/>
            </a:br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7836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(ESP-8266)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Stepper Motor with ULN2003A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16×2 LCD Display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Button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 Train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Soldering Iron Kit with ON/Off Switch, Welding Tool with Digital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Multimeter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TRIAD Wall Adaptor and power Supply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PCB Board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</a:p>
          <a:p>
            <a:pPr lvl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3589606" cy="762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962400" cy="4876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BeagleBone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Black is open-source hardware that combines the capabilities of a microcontroller and a Raspberry Pi into a single board.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features a single-core Sitara AM335x ARM Cortex-A8 processor clocked at 1GHz, 512MB of DDR3 RAM, and 4GB of eMMC memory that holds the pre-installed Debian Linux operating system.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sz="1900" b="1" dirty="0">
                <a:latin typeface="Times New Roman" panose="02020603050405020304" pitchFamily="18" charset="0"/>
                <a:cs typeface="Times New Roman" pitchFamily="18" charset="0"/>
              </a:rPr>
              <a:t>Technical Specifications: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29139"/>
              </p:ext>
            </p:extLst>
          </p:nvPr>
        </p:nvGraphicFramePr>
        <p:xfrm>
          <a:off x="3810000" y="152400"/>
          <a:ext cx="5173392" cy="6553204"/>
        </p:xfrm>
        <a:graphic>
          <a:graphicData uri="http://schemas.openxmlformats.org/drawingml/2006/table">
            <a:tbl>
              <a:tblPr/>
              <a:tblGrid>
                <a:gridCol w="1724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5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Power Supply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5V/0.35A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1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Operation Temperature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~ 70℃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Operating Humidity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20% ~ 90% (Non-Condensing)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Dimensions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86.36 mm×54.61mm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SDRAM Memory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512MB DDR3L 800 MHz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5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Onboard Flash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4GB, 8-bit Embedded MMC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1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PMIC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TPS65217C PMIC regulator and one additional LDO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41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Debug Support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Optional Onboard 20-pin CTI JTAG, Serial Header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41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Power Source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 err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miniUSB</a:t>
                      </a:r>
                      <a:r>
                        <a:rPr lang="en-US" sz="1200" b="1" dirty="0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USB or DC jack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5V DC External Via Expansion Header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5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SD/MMC Connector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microSD, 3.3V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873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Video out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16b HDMI, 1280 x 1024 (MAX)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1024 x 768 x 1280 x 720, 1440 x 900, 1920 x 1080@24 Hz w/EDID Support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5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Audio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rgbClr val="30303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Via HDMI Interface, Stereo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7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Ultrasonic Sensors (HC-SR04)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E00C-0A50-4149-AAB2-D9C76E329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4" y="141645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Product features: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Ultrasonic ranging module HC - SR04 provides 2cm - 400cm non-contact measurement function.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The ranging accuracy can reach to 3mm.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The modules includes ultrasonic transmitters, receiver and control circuit.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EB1381D-1B90-4320-BB69-5C0C504E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3679436"/>
            <a:ext cx="7848600" cy="290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Wi-Fi Module (ESP 8266)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 Specifications &amp; Features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Tensilica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32-bit RISC CPU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Xtensa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LX106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Voltage: 3.3V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Voltage: 7-12V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I/O Pins (DIO): 16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Input Pins (ADC):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UARTs: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SPIs: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I2Cs: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Memory: 4 MB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SRAM: 64 KB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Speed: 80 MHz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USB-TTL based on CP2102 is included onboard, Enabling Plug n Play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Sized module to fit smartly inside your IoT projects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4. Arduino Uno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Specification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ATmega328P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 (recommended):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7-12V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I/O Pins: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(of which 6 provide PWM output)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Digital I/O Pins: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Input Pins: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Current per I/O Pin: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current for 3.3V Pin: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Memory: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KB (ATmega328P) of which 0.5 KB used by bootloader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KB (ATmega328P)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EEPROM: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 KB (ATmega328P)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Speed: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MHz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6995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Stepper motor 5V and ULN2003A 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4267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used stepper motor is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28-BYJ48 Stepper Motors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motors has a stride angle of 5.625°/64, this means that the motor will have to make 64 steps to complete one rotation and for every step it will cover a 5.625° hence the level of control is also high.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However, these motors run only on 5V and hence cannot provide high torque.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voltage ： 5VDC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Variation Ratio: 1/64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Angle: 5.625° /64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4568E-671C-466B-8B01-F76F5E904B4D}"/>
              </a:ext>
            </a:extLst>
          </p:cNvPr>
          <p:cNvSpPr txBox="1"/>
          <p:nvPr/>
        </p:nvSpPr>
        <p:spPr>
          <a:xfrm>
            <a:off x="4627392" y="1066799"/>
            <a:ext cx="434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Stepper Motor Driver IC- ULN2003A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7 high-voltage and high current Darlington pairs. Each pair is rated for 50V and 500mA.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pins can be triggered by +5V.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seven Output pins can be connected to gather to drive loads up to (7×500mA) ~3.5A.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directly controlled by logic devices like Digital Gates, Arduino, PIC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in 16-pin DIP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16×2 LCD Display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6077E8-663E-430F-8F23-133FBAED267D}"/>
              </a:ext>
            </a:extLst>
          </p:cNvPr>
          <p:cNvSpPr txBox="1">
            <a:spLocks/>
          </p:cNvSpPr>
          <p:nvPr/>
        </p:nvSpPr>
        <p:spPr>
          <a:xfrm>
            <a:off x="335280" y="1417639"/>
            <a:ext cx="8229600" cy="5440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of 16×2 LCD module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16x2 LCD means it can display 16 characters per line and there are 2 such lines. In this LCD each character is displayed in 5x7 pixel matrix.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is 4.7V to 5.3V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consumption is 1mA without backlight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Alphanumeric LCD display module, meaning can display alphabets and numbers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rows and each row can print 16 characters.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is built by a 5×8-pixel box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work on both 8-bit and 4-bit mode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display any custom generated characters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in Green and Blue Backlight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2216</Words>
  <Application>Microsoft Office PowerPoint</Application>
  <PresentationFormat>On-screen Show (4:3)</PresentationFormat>
  <Paragraphs>232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FINALIZING HARDWARE REQUIREMENTS  AND  COMPONENT ORDER  Group #1</vt:lpstr>
      <vt:lpstr>Final Hardware Components for IoT based Automatic Railway Gate Controller  </vt:lpstr>
      <vt:lpstr>1. Beaglebone Black</vt:lpstr>
      <vt:lpstr>Continue….</vt:lpstr>
      <vt:lpstr>2. Ultrasonic Sensors (HC-SR04)</vt:lpstr>
      <vt:lpstr>3. Wi-Fi Module (ESP 8266)</vt:lpstr>
      <vt:lpstr>4. Arduino Uno</vt:lpstr>
      <vt:lpstr>5.  Stepper motor 5V and ULN2003A  </vt:lpstr>
      <vt:lpstr>6. 16×2 LCD Display</vt:lpstr>
      <vt:lpstr>7. Buzzer</vt:lpstr>
      <vt:lpstr>8. Push Button</vt:lpstr>
      <vt:lpstr>9. Toy Train</vt:lpstr>
      <vt:lpstr>10. Soldering Iron Kit with ON/Off Switch, Welding Tool with Digital Multimeter</vt:lpstr>
      <vt:lpstr>Continue…</vt:lpstr>
      <vt:lpstr>11. Wall adaptor and Power supply</vt:lpstr>
      <vt:lpstr>12. Zero PCB</vt:lpstr>
      <vt:lpstr>References</vt:lpstr>
      <vt:lpstr>Continue…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Finalizing Hardware requirements and component order</dc:title>
  <dc:creator>User</dc:creator>
  <cp:lastModifiedBy>ramneet kaur</cp:lastModifiedBy>
  <cp:revision>71</cp:revision>
  <dcterms:created xsi:type="dcterms:W3CDTF">2006-08-16T00:00:00Z</dcterms:created>
  <dcterms:modified xsi:type="dcterms:W3CDTF">2020-10-13T15:46:10Z</dcterms:modified>
</cp:coreProperties>
</file>