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82" r:id="rId4"/>
    <p:sldId id="259" r:id="rId5"/>
    <p:sldId id="262" r:id="rId6"/>
    <p:sldId id="277" r:id="rId7"/>
    <p:sldId id="278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9" r:id="rId18"/>
    <p:sldId id="280" r:id="rId19"/>
    <p:sldId id="274" r:id="rId20"/>
    <p:sldId id="276" r:id="rId21"/>
    <p:sldId id="275" r:id="rId22"/>
    <p:sldId id="281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39" autoAdjust="0"/>
    <p:restoredTop sz="94660"/>
  </p:normalViewPr>
  <p:slideViewPr>
    <p:cSldViewPr>
      <p:cViewPr varScale="1">
        <p:scale>
          <a:sx n="65" d="100"/>
          <a:sy n="65" d="100"/>
        </p:scale>
        <p:origin x="-128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msonelectronics.com/blogs/news/arduino-uno-specification" TargetMode="External"/><Relationship Id="rId2" Type="http://schemas.openxmlformats.org/officeDocument/2006/relationships/hyperlink" Target="https://www.electronicsforu.com/resources/learn-electronics/16x2-lcd-pinout-diagr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key.ca/en/products/detail/matrix-orbital/MOP-AL162A-BYFY-25J-3IN/9602838" TargetMode="External"/><Relationship Id="rId5" Type="http://schemas.openxmlformats.org/officeDocument/2006/relationships/hyperlink" Target="https://www.engineersgarage.com/microcontroller-projects/articles-arduino-16x2-character-lcd-interfacing-driver/" TargetMode="External"/><Relationship Id="rId4" Type="http://schemas.openxmlformats.org/officeDocument/2006/relationships/hyperlink" Target="https://www.circuitstoday.com/interfacing-lcd-to-arduino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digikey.ca/en/products/detail/matrix-orbital/MOP-AL162A-BYFY-25J-3IN/960283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Individual Activity_ 3.1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Interfacing LCD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Black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Uno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34200" cy="1752600"/>
          </a:xfrm>
        </p:spPr>
        <p:txBody>
          <a:bodyPr>
            <a:normAutofit/>
          </a:bodyPr>
          <a:lstStyle/>
          <a:p>
            <a:pPr algn="l"/>
            <a:r>
              <a:rPr lang="en-GB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by:                      		     	 Submitted to: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Navjot</a:t>
            </a:r>
            <a:r>
              <a:rPr lang="en-GB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Saini</a:t>
            </a:r>
            <a:r>
              <a:rPr lang="en-GB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(C0751275)      			 Prof. Mike </a:t>
            </a:r>
            <a:r>
              <a:rPr lang="en-GB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Aleshams</a:t>
            </a:r>
            <a:endParaRPr lang="en-GB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Pin 5 (R/W pin): Read/Write modes. Logic HIGH at this pin activates read mode and logic LOW at this pin activates write mode. R/W pin of the LCD is grounded(write mode).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Pin 6 (E): Enable pin of the LCD module is connected to digital pin 11 of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 This pin will enable the module.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LCD module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interfaced in the 4-bit mode. Digital lines DB4, DB5, DB6 and DB7 are interfaced to digital pins 5, 4, 3 and 2 of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Uno.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+5V required in some other parts of the circuit can be tapped from the 5V source on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board.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Pin15(LED+): Anode of the back light LED. When operated on 5V, a 560 ohm resistor should be connected in series to this pin. 560 ohm resistor R1 limits the current through the back light LED. 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Pin16(LED-): Cathode of the back light LED. This pin is grounded.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1219200"/>
            <a:ext cx="4495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has five available on-board serial UART ports.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ports are named as BB-UART1, BB-UART2, BB-UART4, BB-UART5.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Uno is interfaced with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Black over UART_4.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data is only transmitted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Black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Uno.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So, P9_13(TX) pin of BBB is connected to Receiver pin (RX) pin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Uno.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represent that there is only one way communication from BBB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message to be displayed on the LCD is transmitted from BBB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Uno.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UART interfacing between </a:t>
            </a:r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Uno and </a:t>
            </a:r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black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3000" y="1600200"/>
            <a:ext cx="37338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752600"/>
            <a:ext cx="43434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03925" y="1481138"/>
            <a:ext cx="273615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Circuit Diagram of interfacing LCD with BBB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19600" cy="4648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open-source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Software (IDE) makes it easy to write code and upload it to the board. This software can be used with any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board.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LCD is interfaced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Uno,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IDE is used for writing code for LCD display.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LiquidCrystal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Library allows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board to control 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LiquidCrystal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displays (LCDs).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library works with in either 4- or 8-bit mode (i.e. using 4 or 8 data lines in addition to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enable, and, optionally, the r/w control lines).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use this library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LiquidCrystal.h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Code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0575" y="1676400"/>
            <a:ext cx="4543425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352800"/>
            <a:ext cx="41910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50292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Serial.begin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Sets the data rate in bits per second (baud) for serial data transmission. 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Lcd.begin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The part 16×2 means that the LCD has 2 lines, and can display 16 characters per line. Therefore, a 16×2 LCD screen can display up to 32 characters at once.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Serial.available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Serial.available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returns the number of characters (i.e. bytes of data) which have arrived in the serial buffer and that are ready to be read.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Serial.read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Read data from serial pin and store that data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variable.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676400"/>
            <a:ext cx="3886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r="12791"/>
          <a:stretch>
            <a:fillRect/>
          </a:stretch>
        </p:blipFill>
        <p:spPr bwMode="auto">
          <a:xfrm>
            <a:off x="5356123" y="3429000"/>
            <a:ext cx="3787877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715000" cy="46482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the main loop, if data read from serial pin is 65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(ASCII code for A), then, print on LCD “Train Arriving..” and delay of 0.5 second.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data read is 68, ASCII code for D, then print train departing on LCD.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data read is 80 (ASCII code for P), then print Alert Emergency on LCD.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r="23424"/>
          <a:stretch>
            <a:fillRect/>
          </a:stretch>
        </p:blipFill>
        <p:spPr bwMode="auto">
          <a:xfrm>
            <a:off x="5791200" y="1905000"/>
            <a:ext cx="311644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419600"/>
            <a:ext cx="36480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267200"/>
            <a:ext cx="38862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657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 code is written to transmit data serially on UART port 4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Black.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code, UART 4 port is opened for serial communication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Only, TX(P9_13) pin of BBB is initialized as data is only transmitted from BBB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Uno.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no back communication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Uno to BBB.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UART code for sending Data from BBB to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Uno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 l="2344" t="3333" r="25312" b="5833"/>
          <a:stretch>
            <a:fillRect/>
          </a:stretch>
        </p:blipFill>
        <p:spPr bwMode="auto">
          <a:xfrm>
            <a:off x="4114800" y="1676413"/>
            <a:ext cx="4876800" cy="415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Errno.h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header file contain a set of system calls in event of error to indicate what went wrong.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Fcntcl.h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contains file control options.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standard input output library.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Stdlib.h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define functions performing general functions such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size_t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EXIT_Failure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Exit_Success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stat.h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define data return from system calls function stat()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File header contains a number of basic derived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that should be used whenever appropriate. In particular, the following are of special interest: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clock_t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unistd.h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define sleep () function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define functions for manipulating arrays of characters.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Header files used in C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981200"/>
            <a:ext cx="37719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886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Inside main () function, an array is declared of length 20.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file open function open(“/dev/tty04”,O_RDWR) function UART_4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black for both read and write operation.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case there is error in opening file, then display error message.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infinite while loop, write letter A to the serial transmitter pin(P9_13) of BBB to be transmitted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Uno.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delay of 3 second, transmit letter D and followed by letter P that is written on TX pin.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how letters are transmitted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Uno from BBB.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600200"/>
            <a:ext cx="4800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581400"/>
            <a:ext cx="4800599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1143001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editor in BBB is used to write c code for UART functioning of BBB.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compile the code and to create object file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lcd.out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the following command is used: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gcc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main.c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 –o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lcd.out</a:t>
            </a:r>
            <a:endParaRPr lang="en-US" sz="16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run the9 code in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debian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 run the following command as root user by using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 front of that command: 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 ./</a:t>
            </a:r>
            <a:r>
              <a:rPr lang="en-US" sz="1600" b="1" i="1" dirty="0" err="1" smtClean="0">
                <a:latin typeface="Times New Roman" pitchFamily="18" charset="0"/>
                <a:cs typeface="Times New Roman" pitchFamily="18" charset="0"/>
              </a:rPr>
              <a:t>lcd.out</a:t>
            </a:r>
            <a:endParaRPr lang="en-US" sz="16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Run UART code on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Black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971800"/>
            <a:ext cx="8128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based Automatic Railway Gate Controller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Purpose of LCD(16*2) in the Project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16×2 LCD Display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Specification of LCD Display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 and Software Requirements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Interfacing LCD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Black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 bit Mode interfacing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Uno and LCD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UART interfacing between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Uno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black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Circuit Diagram of interfacing LCD with BBB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Code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UART code for sending Data from BBB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Header files used in C code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code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 UART code 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Black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of Content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724400" y="990600"/>
            <a:ext cx="403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03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results are shown on LCD,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Whenever letter A is received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black, then message of Train arriving is displayed 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black.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Similarly, when letter D is transmitted, then Train departing message is displayed.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Lastly, when letter p is received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then message of Emergency is displayed.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42100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371600"/>
            <a:ext cx="396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How 16×2 LCDs work | Build a basic 16×2 character LCD.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(2020, July 31). Retrieved from Elecforum.com: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https://www.electronicsforu.com/resources/learn-electronics/16x2-lcd-pinout-diagram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Joseph, T. (2018, August 2).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Uno Specification.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Retrieved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Tomson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Electronics: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https://www.tomsonelectronics.com/blogs/news/arduino-uno-specification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Circuits Today.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Interfacing LCD to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– Display Text and Characters on LCD Screen using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Retrieved 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https://www.circuitstoday.com/interfacing-lcd-to-arduino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Agnihotri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N. (2020, May 12).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compatible coding 11: Interfacing character LCD with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Retrieved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Engineersgarage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https://www.engineersgarage.com/microcontroller-projects/articles-arduino-16x2-character-lcd-interfacing-driver/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LCD MOD 32DIG 16X2 TRANS YLW/GRN.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.). Retrieved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Digikey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electronics: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/>
              </a:rPr>
              <a:t>https://www.digikey.ca/en/products/detail/matrix-orbital/MOP-AL162A-BYFY-25J-3IN/9602838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How 16×2 LCDs work | Build a basic 16×2 character LCD.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(2020, July 31). Retrieved from Elecforum.com: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https://www.electronicsforu.com/resources/learn-electronics/16x2-lcd-pinout-diagram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Molloy, D.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Exploring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Second Edition.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Wiley.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44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xmlns="" id="{9DC06FFE-8990-4522-BA46-7F1422B4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083" t="20625" r="21083" b="9375"/>
          <a:stretch>
            <a:fillRect/>
          </a:stretch>
        </p:blipFill>
        <p:spPr>
          <a:xfrm>
            <a:off x="534286" y="1658679"/>
            <a:ext cx="7272670" cy="474212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DB1580-469F-4986-8FCB-B391CCC2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9098"/>
            <a:ext cx="7886700" cy="120159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latin typeface="Times New Roman"/>
                <a:cs typeface="Times New Roman"/>
              </a:rPr>
              <a:t>IoT based Automatic Railway Gate Controller</a:t>
            </a:r>
            <a:endParaRPr lang="en-US" dirty="0"/>
          </a:p>
          <a:p>
            <a:pPr algn="ctr"/>
            <a:endParaRPr lang="en-GB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67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Use of </a:t>
            </a:r>
            <a:r>
              <a:rPr lang="en-CA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Uno for interfacing LCD Display with </a:t>
            </a:r>
            <a:r>
              <a:rPr lang="en-CA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Black.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UART Protocol is used to interface </a:t>
            </a:r>
            <a:r>
              <a:rPr lang="en-CA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Uno with </a:t>
            </a:r>
            <a:r>
              <a:rPr lang="en-CA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Black.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Parallel communication is used between </a:t>
            </a:r>
            <a:r>
              <a:rPr lang="en-CA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Uno and LCD Display.</a:t>
            </a:r>
          </a:p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Use of LCD to display messages in case of Emergency and status of the train.</a:t>
            </a:r>
          </a:p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When the ultrasonic sensor 1 detect the arrival of the train, the </a:t>
            </a:r>
            <a:r>
              <a:rPr lang="en-CA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black will send message to the LCD to be displayed about train arrival.</a:t>
            </a:r>
          </a:p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Similarly, when ultrasonic sensor 2 detect departure of the train, then message is send to the LCD to display train departed.</a:t>
            </a:r>
          </a:p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When Panic button is pressed, buzzer starts beeping and LCD display Emergency message to notify incoming traffic.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Purpose of LCD(16*2) in the Project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95800" cy="4830763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 LCD (Liquid Crystal Display) screen is an electronic display module and has a wide range of applications.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 16x2 LCD display is very basic module and is very commonly used in various devices and circuits.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16x2 LCD means it can display 16 characters per line and there are 2 such lines. In this LCD each character is displayed in 5x8 pixel matrix.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16 x 2 intelligent alphanumeric dot matrix display is capable of displaying 224 different characters and symbols.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LCD has two registers, namely, Command and Data.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Below is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Digikey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link of the LCD that we used in our project.</a:t>
            </a:r>
          </a:p>
          <a:p>
            <a:r>
              <a:rPr lang="en-US" sz="16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https://www.digikey.ca/en/products/detail/matrix-orbital/MOP-AL162A-BYFY-25J-3IN/9602838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16×2 LCD Display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524000"/>
            <a:ext cx="3886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Voltage is 4.7V to 5.3V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 consumption is 1mA without backlight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Alphanumeric LCD display module, meaning can display alphabets and numbers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Consists of two rows and each row can print 16 characters.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character is build by a 5×8 pixel box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work on both 8-bit and 4-bit mode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can also display any custom generated characters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Available in Green and Blue Backlight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Specifications of LCD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0" y="1676400"/>
            <a:ext cx="47625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16 × 2 LCD Display</a:t>
            </a:r>
          </a:p>
          <a:p>
            <a:pPr lvl="1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Uno</a:t>
            </a:r>
          </a:p>
          <a:p>
            <a:pPr lvl="1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Black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Power supply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Jumper wires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USB wire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Breadboard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Potentiometer </a:t>
            </a:r>
          </a:p>
          <a:p>
            <a:pPr marL="342900" lvl="1" indent="-34290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Software Requirements:</a:t>
            </a:r>
          </a:p>
          <a:p>
            <a:pPr lvl="1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Debian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OS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Linux Operating System</a:t>
            </a:r>
          </a:p>
          <a:p>
            <a:pPr lvl="1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Editor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GCC compiler to run code</a:t>
            </a:r>
          </a:p>
          <a:p>
            <a:pPr lvl="1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IDE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Hardware and Software Requirements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Interfacing LCD with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Black using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Uno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19201"/>
            <a:ext cx="472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LCD Pin interfacing with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Uno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Pin 1 (VSS): GND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Pin2 (VDD): +5V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Pin 3( VD): This Contrast adjustment pin. This is done by connecting the ends of a 10K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potentimeter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+5V and ground and then connecting the slider pin to the VD pin. The voltage at the VEE pin defines the contrast. The normal setting is between 0.4 and 0.9V.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Pin 4(RS): This pin (Register select pin) of the LCD module is connected to digital pin 12 of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 The Logic HIGH at RS pin selects data register and logic LOW at RS pin selects command register.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38600" y="1600200"/>
            <a:ext cx="46482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 bit Mode interfacing </a:t>
            </a:r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Uno and LCD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295400"/>
            <a:ext cx="44196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</TotalTime>
  <Words>1262</Words>
  <Application>Microsoft Office PowerPoint</Application>
  <PresentationFormat>On-screen Show (4:3)</PresentationFormat>
  <Paragraphs>172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Individual Activity_ 3.1 Interfacing LCD with Beaglebone Black using Arduino Uno </vt:lpstr>
      <vt:lpstr>List of Content</vt:lpstr>
      <vt:lpstr>IoT based Automatic Railway Gate Controller </vt:lpstr>
      <vt:lpstr>Purpose of LCD(16*2) in the Project</vt:lpstr>
      <vt:lpstr>16×2 LCD Display</vt:lpstr>
      <vt:lpstr>Specifications of LCD</vt:lpstr>
      <vt:lpstr>Hardware and Software Requirements </vt:lpstr>
      <vt:lpstr>Interfacing LCD with Beaglebone Black using Arduino Uno</vt:lpstr>
      <vt:lpstr>Slide 9</vt:lpstr>
      <vt:lpstr>Continue..</vt:lpstr>
      <vt:lpstr>Slide 11</vt:lpstr>
      <vt:lpstr>Circuit Diagram of interfacing LCD with BBB</vt:lpstr>
      <vt:lpstr>Software Code – Arduino IDE</vt:lpstr>
      <vt:lpstr>Continue..</vt:lpstr>
      <vt:lpstr>Continue..</vt:lpstr>
      <vt:lpstr>UART code for sending Data from BBB to Arduino Uno</vt:lpstr>
      <vt:lpstr>Header files used in C code</vt:lpstr>
      <vt:lpstr>Main code</vt:lpstr>
      <vt:lpstr>Run UART code on Beaglebone Black</vt:lpstr>
      <vt:lpstr>Results</vt:lpstr>
      <vt:lpstr>Results</vt:lpstr>
      <vt:lpstr>References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LCD with Beaglebone Black using Arduino Uno</dc:title>
  <dc:creator>User</dc:creator>
  <cp:lastModifiedBy>User</cp:lastModifiedBy>
  <cp:revision>12</cp:revision>
  <dcterms:created xsi:type="dcterms:W3CDTF">2006-08-16T00:00:00Z</dcterms:created>
  <dcterms:modified xsi:type="dcterms:W3CDTF">2020-12-08T04:08:04Z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707491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S9.0.3</vt:lpwstr>
  </property>
</Properties>
</file>