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_rels/presentation.xml.rels" ContentType="application/vnd.openxmlformats-package.relationships+xml"/>
  <Override PartName="/ppt/media/image11.png" ContentType="image/png"/>
  <Override PartName="/ppt/media/image23.jpeg" ContentType="image/jpeg"/>
  <Override PartName="/ppt/media/image1.jpeg" ContentType="image/jpeg"/>
  <Override PartName="/ppt/media/image22.png" ContentType="image/png"/>
  <Override PartName="/ppt/media/image16.png" ContentType="image/png"/>
  <Override PartName="/ppt/media/image12.png" ContentType="image/png"/>
  <Override PartName="/ppt/media/image4.png" ContentType="image/png"/>
  <Override PartName="/ppt/media/image17.png" ContentType="image/png"/>
  <Override PartName="/ppt/media/image13.png" ContentType="image/png"/>
  <Override PartName="/ppt/media/image9.jpeg" ContentType="image/jpeg"/>
  <Override PartName="/ppt/media/image10.jpeg" ContentType="image/jpeg"/>
  <Override PartName="/ppt/media/image8.jpeg" ContentType="image/jpeg"/>
  <Override PartName="/ppt/media/image20.png" ContentType="image/png"/>
  <Override PartName="/ppt/media/image18.png" ContentType="image/png"/>
  <Override PartName="/ppt/media/image7.jpeg" ContentType="image/jpeg"/>
  <Override PartName="/ppt/media/image14.png" ContentType="image/png"/>
  <Override PartName="/ppt/media/image6.jpeg" ContentType="image/jpeg"/>
  <Override PartName="/ppt/media/image5.jpeg" ContentType="image/jpeg"/>
  <Override PartName="/ppt/media/image2.png" ContentType="image/png"/>
  <Override PartName="/ppt/media/image21.png" ContentType="image/png"/>
  <Override PartName="/ppt/media/image19.png" ContentType="image/png"/>
  <Override PartName="/ppt/media/image15.png" ContentType="image/png"/>
  <Override PartName="/ppt/media/image3.jpeg" ContentType="image/jpeg"/>
  <Override PartName="/ppt/slideLayouts/slideLayout60.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28.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71.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Layouts/slideLayout50.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_rels/slideLayout36.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15.xml.rels" ContentType="application/vnd.openxmlformats-package.relationships+xml"/>
  <Override PartName="/ppt/slideLayouts/_rels/slideLayout62.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5.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7.xml.rels" ContentType="application/vnd.openxmlformats-package.relationships+xml"/>
  <Override PartName="/ppt/slideLayouts/_rels/slideLayout51.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68.xml.rels" ContentType="application/vnd.openxmlformats-package.relationships+xml"/>
  <Override PartName="/ppt/slideLayouts/_rels/slideLayout21.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66.xml.rels" ContentType="application/vnd.openxmlformats-package.relationships+xml"/>
  <Override PartName="/ppt/slideLayouts/_rels/slideLayout57.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64.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55.xml.rels" ContentType="application/vnd.openxmlformats-package.relationships+xml"/>
  <Override PartName="/ppt/slideLayouts/_rels/slideLayout27.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16.xml.rels" ContentType="application/vnd.openxmlformats-package.relationships+xml"/>
  <Override PartName="/ppt/slideLayouts/_rels/slideLayout63.xml.rels" ContentType="application/vnd.openxmlformats-package.relationships+xml"/>
  <Override PartName="/ppt/slideLayouts/_rels/slideLayout35.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61.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67.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2.xml.rels" ContentType="application/vnd.openxmlformats-package.relationships+xml"/>
  <Override PartName="/ppt/slideLayouts/slideLayout1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7.xml" ContentType="application/vnd.openxmlformats-officedocument.presentationml.slideLayout+xml"/>
  <Override PartName="/ppt/slideLayouts/slideLayout52.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61.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72.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234"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235"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236"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237" name="PlaceHolder 5"/>
          <p:cNvSpPr>
            <a:spLocks noGrp="1"/>
          </p:cNvSpPr>
          <p:nvPr>
            <p:ph type="sldNum"/>
          </p:nvPr>
        </p:nvSpPr>
        <p:spPr>
          <a:xfrm>
            <a:off x="4399200" y="9555480"/>
            <a:ext cx="3372840" cy="502560"/>
          </a:xfrm>
          <a:prstGeom prst="rect">
            <a:avLst/>
          </a:prstGeom>
        </p:spPr>
        <p:txBody>
          <a:bodyPr anchor="b" bIns="0" lIns="0" rIns="0" tIns="0" wrap="none"/>
          <a:p>
            <a:pPr algn="r"/>
            <a:fld id="{C111F141-0141-4161-A1E1-31D191C1C12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32" name="TextShape 2"/>
          <p:cNvSpPr txBox="1"/>
          <p:nvPr/>
        </p:nvSpPr>
        <p:spPr>
          <a:xfrm>
            <a:off x="0" y="0"/>
            <a:ext cx="-11796840" cy="-11796840"/>
          </a:xfrm>
          <a:prstGeom prst="rect">
            <a:avLst/>
          </a:prstGeom>
        </p:spPr>
        <p:txBody>
          <a:bodyPr bIns="45000" lIns="90000" rIns="90000" tIns="45000"/>
          <a:p>
            <a:pPr>
              <a:lnSpc>
                <a:spcPct val="100000"/>
              </a:lnSpc>
            </a:pPr>
            <a:fld id="{F161C151-5161-4131-8181-C151A141E131}" type="slidenum">
              <a:rPr lang="en-US">
                <a:solidFill>
                  <a:srgbClr val="000000"/>
                </a:solidFill>
                <a:latin typeface="Calibri"/>
                <a:ea typeface="DejaVu Sans"/>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32" name="PlaceHolder 2"/>
          <p:cNvSpPr>
            <a:spLocks noGrp="1"/>
          </p:cNvSpPr>
          <p:nvPr>
            <p:ph type="body"/>
          </p:nvPr>
        </p:nvSpPr>
        <p:spPr>
          <a:xfrm>
            <a:off x="722160" y="2906640"/>
            <a:ext cx="7772040" cy="714960"/>
          </a:xfrm>
          <a:prstGeom prst="rect">
            <a:avLst/>
          </a:prstGeom>
        </p:spPr>
        <p:txBody>
          <a:bodyPr bIns="0" lIns="0" rIns="0" tIns="0" wrap="none"/>
          <a:p>
            <a:endParaRPr/>
          </a:p>
        </p:txBody>
      </p:sp>
      <p:sp>
        <p:nvSpPr>
          <p:cNvPr id="33" name="PlaceHolder 3"/>
          <p:cNvSpPr>
            <a:spLocks noGrp="1"/>
          </p:cNvSpPr>
          <p:nvPr>
            <p:ph type="body"/>
          </p:nvPr>
        </p:nvSpPr>
        <p:spPr>
          <a:xfrm>
            <a:off x="722160" y="3689640"/>
            <a:ext cx="7772040" cy="7149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35"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36"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37" name="PlaceHolder 4"/>
          <p:cNvSpPr>
            <a:spLocks noGrp="1"/>
          </p:cNvSpPr>
          <p:nvPr>
            <p:ph type="body"/>
          </p:nvPr>
        </p:nvSpPr>
        <p:spPr>
          <a:xfrm>
            <a:off x="4704120" y="3689640"/>
            <a:ext cx="3792240" cy="714960"/>
          </a:xfrm>
          <a:prstGeom prst="rect">
            <a:avLst/>
          </a:prstGeom>
        </p:spPr>
        <p:txBody>
          <a:bodyPr bIns="0" lIns="0" rIns="0" tIns="0" wrap="none"/>
          <a:p>
            <a:endParaRPr/>
          </a:p>
        </p:txBody>
      </p:sp>
      <p:sp>
        <p:nvSpPr>
          <p:cNvPr id="38" name="PlaceHolder 5"/>
          <p:cNvSpPr>
            <a:spLocks noGrp="1"/>
          </p:cNvSpPr>
          <p:nvPr>
            <p:ph type="body"/>
          </p:nvPr>
        </p:nvSpPr>
        <p:spPr>
          <a:xfrm>
            <a:off x="722160" y="3689640"/>
            <a:ext cx="3792240" cy="7149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40"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41" name="PlaceHolder 3"/>
          <p:cNvSpPr>
            <a:spLocks noGrp="1"/>
          </p:cNvSpPr>
          <p:nvPr>
            <p:ph type="body"/>
          </p:nvPr>
        </p:nvSpPr>
        <p:spPr>
          <a:xfrm>
            <a:off x="4704120" y="2906640"/>
            <a:ext cx="3792240" cy="7149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49" name="PlaceHolder 2"/>
          <p:cNvSpPr>
            <a:spLocks noGrp="1"/>
          </p:cNvSpPr>
          <p:nvPr>
            <p:ph type="subTitle"/>
          </p:nvPr>
        </p:nvSpPr>
        <p:spPr>
          <a:xfrm>
            <a:off x="722160" y="2906640"/>
            <a:ext cx="7772040" cy="15001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51" name="PlaceHolder 2"/>
          <p:cNvSpPr>
            <a:spLocks noGrp="1"/>
          </p:cNvSpPr>
          <p:nvPr>
            <p:ph type="body"/>
          </p:nvPr>
        </p:nvSpPr>
        <p:spPr>
          <a:xfrm>
            <a:off x="722160" y="2906640"/>
            <a:ext cx="7772040" cy="14997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53"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54" name="PlaceHolder 3"/>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2160" y="4178880"/>
            <a:ext cx="7772040" cy="4561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58"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59" name="PlaceHolder 3"/>
          <p:cNvSpPr>
            <a:spLocks noGrp="1"/>
          </p:cNvSpPr>
          <p:nvPr>
            <p:ph type="body"/>
          </p:nvPr>
        </p:nvSpPr>
        <p:spPr>
          <a:xfrm>
            <a:off x="722160" y="3689640"/>
            <a:ext cx="3792240" cy="714960"/>
          </a:xfrm>
          <a:prstGeom prst="rect">
            <a:avLst/>
          </a:prstGeom>
        </p:spPr>
        <p:txBody>
          <a:bodyPr bIns="0" lIns="0" rIns="0" tIns="0" wrap="none"/>
          <a:p>
            <a:endParaRPr/>
          </a:p>
        </p:txBody>
      </p:sp>
      <p:sp>
        <p:nvSpPr>
          <p:cNvPr id="60" name="PlaceHolder 4"/>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1" name="PlaceHolder 2"/>
          <p:cNvSpPr>
            <a:spLocks noGrp="1"/>
          </p:cNvSpPr>
          <p:nvPr>
            <p:ph type="subTitle"/>
          </p:nvPr>
        </p:nvSpPr>
        <p:spPr>
          <a:xfrm>
            <a:off x="722160" y="2906640"/>
            <a:ext cx="7772040" cy="15001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62"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63"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64" name="PlaceHolder 4"/>
          <p:cNvSpPr>
            <a:spLocks noGrp="1"/>
          </p:cNvSpPr>
          <p:nvPr>
            <p:ph type="body"/>
          </p:nvPr>
        </p:nvSpPr>
        <p:spPr>
          <a:xfrm>
            <a:off x="4704120" y="3689640"/>
            <a:ext cx="3792240" cy="7149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66"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67"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68" name="PlaceHolder 4"/>
          <p:cNvSpPr>
            <a:spLocks noGrp="1"/>
          </p:cNvSpPr>
          <p:nvPr>
            <p:ph type="body"/>
          </p:nvPr>
        </p:nvSpPr>
        <p:spPr>
          <a:xfrm>
            <a:off x="722160" y="3689640"/>
            <a:ext cx="7771320" cy="7149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70" name="PlaceHolder 2"/>
          <p:cNvSpPr>
            <a:spLocks noGrp="1"/>
          </p:cNvSpPr>
          <p:nvPr>
            <p:ph type="body"/>
          </p:nvPr>
        </p:nvSpPr>
        <p:spPr>
          <a:xfrm>
            <a:off x="722160" y="2906640"/>
            <a:ext cx="7772040" cy="714960"/>
          </a:xfrm>
          <a:prstGeom prst="rect">
            <a:avLst/>
          </a:prstGeom>
        </p:spPr>
        <p:txBody>
          <a:bodyPr bIns="0" lIns="0" rIns="0" tIns="0" wrap="none"/>
          <a:p>
            <a:endParaRPr/>
          </a:p>
        </p:txBody>
      </p:sp>
      <p:sp>
        <p:nvSpPr>
          <p:cNvPr id="71" name="PlaceHolder 3"/>
          <p:cNvSpPr>
            <a:spLocks noGrp="1"/>
          </p:cNvSpPr>
          <p:nvPr>
            <p:ph type="body"/>
          </p:nvPr>
        </p:nvSpPr>
        <p:spPr>
          <a:xfrm>
            <a:off x="722160" y="3689640"/>
            <a:ext cx="7772040" cy="7149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73"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74"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75" name="PlaceHolder 4"/>
          <p:cNvSpPr>
            <a:spLocks noGrp="1"/>
          </p:cNvSpPr>
          <p:nvPr>
            <p:ph type="body"/>
          </p:nvPr>
        </p:nvSpPr>
        <p:spPr>
          <a:xfrm>
            <a:off x="4704120" y="3689640"/>
            <a:ext cx="3792240" cy="714960"/>
          </a:xfrm>
          <a:prstGeom prst="rect">
            <a:avLst/>
          </a:prstGeom>
        </p:spPr>
        <p:txBody>
          <a:bodyPr bIns="0" lIns="0" rIns="0" tIns="0" wrap="none"/>
          <a:p>
            <a:endParaRPr/>
          </a:p>
        </p:txBody>
      </p:sp>
      <p:sp>
        <p:nvSpPr>
          <p:cNvPr id="76" name="PlaceHolder 5"/>
          <p:cNvSpPr>
            <a:spLocks noGrp="1"/>
          </p:cNvSpPr>
          <p:nvPr>
            <p:ph type="body"/>
          </p:nvPr>
        </p:nvSpPr>
        <p:spPr>
          <a:xfrm>
            <a:off x="722160" y="3689640"/>
            <a:ext cx="3792240" cy="7149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78"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79" name="PlaceHolder 3"/>
          <p:cNvSpPr>
            <a:spLocks noGrp="1"/>
          </p:cNvSpPr>
          <p:nvPr>
            <p:ph type="body"/>
          </p:nvPr>
        </p:nvSpPr>
        <p:spPr>
          <a:xfrm>
            <a:off x="4704120" y="2906640"/>
            <a:ext cx="3792240" cy="71496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87" name="PlaceHolder 2"/>
          <p:cNvSpPr>
            <a:spLocks noGrp="1"/>
          </p:cNvSpPr>
          <p:nvPr>
            <p:ph type="subTitle"/>
          </p:nvPr>
        </p:nvSpPr>
        <p:spPr>
          <a:xfrm>
            <a:off x="722160" y="2906640"/>
            <a:ext cx="7772040" cy="15001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89" name="PlaceHolder 2"/>
          <p:cNvSpPr>
            <a:spLocks noGrp="1"/>
          </p:cNvSpPr>
          <p:nvPr>
            <p:ph type="body"/>
          </p:nvPr>
        </p:nvSpPr>
        <p:spPr>
          <a:xfrm>
            <a:off x="722160" y="2906640"/>
            <a:ext cx="7772040" cy="14997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91"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92" name="PlaceHolder 3"/>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3" name="PlaceHolder 2"/>
          <p:cNvSpPr>
            <a:spLocks noGrp="1"/>
          </p:cNvSpPr>
          <p:nvPr>
            <p:ph type="body"/>
          </p:nvPr>
        </p:nvSpPr>
        <p:spPr>
          <a:xfrm>
            <a:off x="722160" y="2906640"/>
            <a:ext cx="7772040" cy="14997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722160" y="4178880"/>
            <a:ext cx="7772040" cy="4561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96"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97" name="PlaceHolder 3"/>
          <p:cNvSpPr>
            <a:spLocks noGrp="1"/>
          </p:cNvSpPr>
          <p:nvPr>
            <p:ph type="body"/>
          </p:nvPr>
        </p:nvSpPr>
        <p:spPr>
          <a:xfrm>
            <a:off x="722160" y="3689640"/>
            <a:ext cx="3792240" cy="714960"/>
          </a:xfrm>
          <a:prstGeom prst="rect">
            <a:avLst/>
          </a:prstGeom>
        </p:spPr>
        <p:txBody>
          <a:bodyPr bIns="0" lIns="0" rIns="0" tIns="0" wrap="none"/>
          <a:p>
            <a:endParaRPr/>
          </a:p>
        </p:txBody>
      </p:sp>
      <p:sp>
        <p:nvSpPr>
          <p:cNvPr id="98" name="PlaceHolder 4"/>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00"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101"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02" name="PlaceHolder 4"/>
          <p:cNvSpPr>
            <a:spLocks noGrp="1"/>
          </p:cNvSpPr>
          <p:nvPr>
            <p:ph type="body"/>
          </p:nvPr>
        </p:nvSpPr>
        <p:spPr>
          <a:xfrm>
            <a:off x="4704120" y="3689640"/>
            <a:ext cx="3792240" cy="71496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04"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05"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06" name="PlaceHolder 4"/>
          <p:cNvSpPr>
            <a:spLocks noGrp="1"/>
          </p:cNvSpPr>
          <p:nvPr>
            <p:ph type="body"/>
          </p:nvPr>
        </p:nvSpPr>
        <p:spPr>
          <a:xfrm>
            <a:off x="722160" y="3689640"/>
            <a:ext cx="7771320" cy="71496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08" name="PlaceHolder 2"/>
          <p:cNvSpPr>
            <a:spLocks noGrp="1"/>
          </p:cNvSpPr>
          <p:nvPr>
            <p:ph type="body"/>
          </p:nvPr>
        </p:nvSpPr>
        <p:spPr>
          <a:xfrm>
            <a:off x="722160" y="2906640"/>
            <a:ext cx="7772040" cy="714960"/>
          </a:xfrm>
          <a:prstGeom prst="rect">
            <a:avLst/>
          </a:prstGeom>
        </p:spPr>
        <p:txBody>
          <a:bodyPr bIns="0" lIns="0" rIns="0" tIns="0" wrap="none"/>
          <a:p>
            <a:endParaRPr/>
          </a:p>
        </p:txBody>
      </p:sp>
      <p:sp>
        <p:nvSpPr>
          <p:cNvPr id="109" name="PlaceHolder 3"/>
          <p:cNvSpPr>
            <a:spLocks noGrp="1"/>
          </p:cNvSpPr>
          <p:nvPr>
            <p:ph type="body"/>
          </p:nvPr>
        </p:nvSpPr>
        <p:spPr>
          <a:xfrm>
            <a:off x="722160" y="3689640"/>
            <a:ext cx="7772040" cy="71496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11"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12"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13" name="PlaceHolder 4"/>
          <p:cNvSpPr>
            <a:spLocks noGrp="1"/>
          </p:cNvSpPr>
          <p:nvPr>
            <p:ph type="body"/>
          </p:nvPr>
        </p:nvSpPr>
        <p:spPr>
          <a:xfrm>
            <a:off x="4704120" y="3689640"/>
            <a:ext cx="3792240" cy="714960"/>
          </a:xfrm>
          <a:prstGeom prst="rect">
            <a:avLst/>
          </a:prstGeom>
        </p:spPr>
        <p:txBody>
          <a:bodyPr bIns="0" lIns="0" rIns="0" tIns="0" wrap="none"/>
          <a:p>
            <a:endParaRPr/>
          </a:p>
        </p:txBody>
      </p:sp>
      <p:sp>
        <p:nvSpPr>
          <p:cNvPr id="114" name="PlaceHolder 5"/>
          <p:cNvSpPr>
            <a:spLocks noGrp="1"/>
          </p:cNvSpPr>
          <p:nvPr>
            <p:ph type="body"/>
          </p:nvPr>
        </p:nvSpPr>
        <p:spPr>
          <a:xfrm>
            <a:off x="722160" y="3689640"/>
            <a:ext cx="3792240" cy="71496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16"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17" name="PlaceHolder 3"/>
          <p:cNvSpPr>
            <a:spLocks noGrp="1"/>
          </p:cNvSpPr>
          <p:nvPr>
            <p:ph type="body"/>
          </p:nvPr>
        </p:nvSpPr>
        <p:spPr>
          <a:xfrm>
            <a:off x="4704120" y="2906640"/>
            <a:ext cx="3792240" cy="71496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26" name="PlaceHolder 2"/>
          <p:cNvSpPr>
            <a:spLocks noGrp="1"/>
          </p:cNvSpPr>
          <p:nvPr>
            <p:ph type="subTitle"/>
          </p:nvPr>
        </p:nvSpPr>
        <p:spPr>
          <a:xfrm>
            <a:off x="722160" y="2906640"/>
            <a:ext cx="7772040" cy="150012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28" name="PlaceHolder 2"/>
          <p:cNvSpPr>
            <a:spLocks noGrp="1"/>
          </p:cNvSpPr>
          <p:nvPr>
            <p:ph type="body"/>
          </p:nvPr>
        </p:nvSpPr>
        <p:spPr>
          <a:xfrm>
            <a:off x="722160" y="2906640"/>
            <a:ext cx="7772040" cy="14997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5"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16" name="PlaceHolder 3"/>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30"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131" name="PlaceHolder 3"/>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722160" y="4178880"/>
            <a:ext cx="7772040" cy="4561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35"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36" name="PlaceHolder 3"/>
          <p:cNvSpPr>
            <a:spLocks noGrp="1"/>
          </p:cNvSpPr>
          <p:nvPr>
            <p:ph type="body"/>
          </p:nvPr>
        </p:nvSpPr>
        <p:spPr>
          <a:xfrm>
            <a:off x="722160" y="3689640"/>
            <a:ext cx="3792240" cy="714960"/>
          </a:xfrm>
          <a:prstGeom prst="rect">
            <a:avLst/>
          </a:prstGeom>
        </p:spPr>
        <p:txBody>
          <a:bodyPr bIns="0" lIns="0" rIns="0" tIns="0" wrap="none"/>
          <a:p>
            <a:endParaRPr/>
          </a:p>
        </p:txBody>
      </p:sp>
      <p:sp>
        <p:nvSpPr>
          <p:cNvPr id="137" name="PlaceHolder 4"/>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39"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140"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41" name="PlaceHolder 4"/>
          <p:cNvSpPr>
            <a:spLocks noGrp="1"/>
          </p:cNvSpPr>
          <p:nvPr>
            <p:ph type="body"/>
          </p:nvPr>
        </p:nvSpPr>
        <p:spPr>
          <a:xfrm>
            <a:off x="4704120" y="3689640"/>
            <a:ext cx="3792240" cy="71496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43"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44"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45" name="PlaceHolder 4"/>
          <p:cNvSpPr>
            <a:spLocks noGrp="1"/>
          </p:cNvSpPr>
          <p:nvPr>
            <p:ph type="body"/>
          </p:nvPr>
        </p:nvSpPr>
        <p:spPr>
          <a:xfrm>
            <a:off x="722160" y="3689640"/>
            <a:ext cx="7771320" cy="71496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47" name="PlaceHolder 2"/>
          <p:cNvSpPr>
            <a:spLocks noGrp="1"/>
          </p:cNvSpPr>
          <p:nvPr>
            <p:ph type="body"/>
          </p:nvPr>
        </p:nvSpPr>
        <p:spPr>
          <a:xfrm>
            <a:off x="722160" y="2906640"/>
            <a:ext cx="7772040" cy="714960"/>
          </a:xfrm>
          <a:prstGeom prst="rect">
            <a:avLst/>
          </a:prstGeom>
        </p:spPr>
        <p:txBody>
          <a:bodyPr bIns="0" lIns="0" rIns="0" tIns="0" wrap="none"/>
          <a:p>
            <a:endParaRPr/>
          </a:p>
        </p:txBody>
      </p:sp>
      <p:sp>
        <p:nvSpPr>
          <p:cNvPr id="148" name="PlaceHolder 3"/>
          <p:cNvSpPr>
            <a:spLocks noGrp="1"/>
          </p:cNvSpPr>
          <p:nvPr>
            <p:ph type="body"/>
          </p:nvPr>
        </p:nvSpPr>
        <p:spPr>
          <a:xfrm>
            <a:off x="722160" y="3689640"/>
            <a:ext cx="7772040" cy="71496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50"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51"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52" name="PlaceHolder 4"/>
          <p:cNvSpPr>
            <a:spLocks noGrp="1"/>
          </p:cNvSpPr>
          <p:nvPr>
            <p:ph type="body"/>
          </p:nvPr>
        </p:nvSpPr>
        <p:spPr>
          <a:xfrm>
            <a:off x="4704120" y="3689640"/>
            <a:ext cx="3792240" cy="714960"/>
          </a:xfrm>
          <a:prstGeom prst="rect">
            <a:avLst/>
          </a:prstGeom>
        </p:spPr>
        <p:txBody>
          <a:bodyPr bIns="0" lIns="0" rIns="0" tIns="0" wrap="none"/>
          <a:p>
            <a:endParaRPr/>
          </a:p>
        </p:txBody>
      </p:sp>
      <p:sp>
        <p:nvSpPr>
          <p:cNvPr id="153" name="PlaceHolder 5"/>
          <p:cNvSpPr>
            <a:spLocks noGrp="1"/>
          </p:cNvSpPr>
          <p:nvPr>
            <p:ph type="body"/>
          </p:nvPr>
        </p:nvSpPr>
        <p:spPr>
          <a:xfrm>
            <a:off x="722160" y="3689640"/>
            <a:ext cx="3792240" cy="71496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55"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56" name="PlaceHolder 3"/>
          <p:cNvSpPr>
            <a:spLocks noGrp="1"/>
          </p:cNvSpPr>
          <p:nvPr>
            <p:ph type="body"/>
          </p:nvPr>
        </p:nvSpPr>
        <p:spPr>
          <a:xfrm>
            <a:off x="4704120" y="2906640"/>
            <a:ext cx="3792240" cy="71496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64" name="PlaceHolder 2"/>
          <p:cNvSpPr>
            <a:spLocks noGrp="1"/>
          </p:cNvSpPr>
          <p:nvPr>
            <p:ph type="subTitle"/>
          </p:nvPr>
        </p:nvSpPr>
        <p:spPr>
          <a:xfrm>
            <a:off x="722160" y="2906640"/>
            <a:ext cx="7772040" cy="150012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66" name="PlaceHolder 2"/>
          <p:cNvSpPr>
            <a:spLocks noGrp="1"/>
          </p:cNvSpPr>
          <p:nvPr>
            <p:ph type="body"/>
          </p:nvPr>
        </p:nvSpPr>
        <p:spPr>
          <a:xfrm>
            <a:off x="722160" y="2906640"/>
            <a:ext cx="7772040" cy="149976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68"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169" name="PlaceHolder 3"/>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722160" y="4178880"/>
            <a:ext cx="7772040" cy="45612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73"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74" name="PlaceHolder 3"/>
          <p:cNvSpPr>
            <a:spLocks noGrp="1"/>
          </p:cNvSpPr>
          <p:nvPr>
            <p:ph type="body"/>
          </p:nvPr>
        </p:nvSpPr>
        <p:spPr>
          <a:xfrm>
            <a:off x="722160" y="3689640"/>
            <a:ext cx="3792240" cy="714960"/>
          </a:xfrm>
          <a:prstGeom prst="rect">
            <a:avLst/>
          </a:prstGeom>
        </p:spPr>
        <p:txBody>
          <a:bodyPr bIns="0" lIns="0" rIns="0" tIns="0" wrap="none"/>
          <a:p>
            <a:endParaRPr/>
          </a:p>
        </p:txBody>
      </p:sp>
      <p:sp>
        <p:nvSpPr>
          <p:cNvPr id="175" name="PlaceHolder 4"/>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77"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178"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79" name="PlaceHolder 4"/>
          <p:cNvSpPr>
            <a:spLocks noGrp="1"/>
          </p:cNvSpPr>
          <p:nvPr>
            <p:ph type="body"/>
          </p:nvPr>
        </p:nvSpPr>
        <p:spPr>
          <a:xfrm>
            <a:off x="4704120" y="3689640"/>
            <a:ext cx="3792240" cy="71496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81"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82"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83" name="PlaceHolder 4"/>
          <p:cNvSpPr>
            <a:spLocks noGrp="1"/>
          </p:cNvSpPr>
          <p:nvPr>
            <p:ph type="body"/>
          </p:nvPr>
        </p:nvSpPr>
        <p:spPr>
          <a:xfrm>
            <a:off x="722160" y="3689640"/>
            <a:ext cx="7771320" cy="71496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85" name="PlaceHolder 2"/>
          <p:cNvSpPr>
            <a:spLocks noGrp="1"/>
          </p:cNvSpPr>
          <p:nvPr>
            <p:ph type="body"/>
          </p:nvPr>
        </p:nvSpPr>
        <p:spPr>
          <a:xfrm>
            <a:off x="722160" y="2906640"/>
            <a:ext cx="7772040" cy="714960"/>
          </a:xfrm>
          <a:prstGeom prst="rect">
            <a:avLst/>
          </a:prstGeom>
        </p:spPr>
        <p:txBody>
          <a:bodyPr bIns="0" lIns="0" rIns="0" tIns="0" wrap="none"/>
          <a:p>
            <a:endParaRPr/>
          </a:p>
        </p:txBody>
      </p:sp>
      <p:sp>
        <p:nvSpPr>
          <p:cNvPr id="186" name="PlaceHolder 3"/>
          <p:cNvSpPr>
            <a:spLocks noGrp="1"/>
          </p:cNvSpPr>
          <p:nvPr>
            <p:ph type="body"/>
          </p:nvPr>
        </p:nvSpPr>
        <p:spPr>
          <a:xfrm>
            <a:off x="722160" y="3689640"/>
            <a:ext cx="7772040" cy="71496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88"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89"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190" name="PlaceHolder 4"/>
          <p:cNvSpPr>
            <a:spLocks noGrp="1"/>
          </p:cNvSpPr>
          <p:nvPr>
            <p:ph type="body"/>
          </p:nvPr>
        </p:nvSpPr>
        <p:spPr>
          <a:xfrm>
            <a:off x="4704120" y="3689640"/>
            <a:ext cx="3792240" cy="714960"/>
          </a:xfrm>
          <a:prstGeom prst="rect">
            <a:avLst/>
          </a:prstGeom>
        </p:spPr>
        <p:txBody>
          <a:bodyPr bIns="0" lIns="0" rIns="0" tIns="0" wrap="none"/>
          <a:p>
            <a:endParaRPr/>
          </a:p>
        </p:txBody>
      </p:sp>
      <p:sp>
        <p:nvSpPr>
          <p:cNvPr id="191" name="PlaceHolder 5"/>
          <p:cNvSpPr>
            <a:spLocks noGrp="1"/>
          </p:cNvSpPr>
          <p:nvPr>
            <p:ph type="body"/>
          </p:nvPr>
        </p:nvSpPr>
        <p:spPr>
          <a:xfrm>
            <a:off x="722160" y="3689640"/>
            <a:ext cx="3792240" cy="71496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722160" y="4178880"/>
            <a:ext cx="7772040" cy="45612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193"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194" name="PlaceHolder 3"/>
          <p:cNvSpPr>
            <a:spLocks noGrp="1"/>
          </p:cNvSpPr>
          <p:nvPr>
            <p:ph type="body"/>
          </p:nvPr>
        </p:nvSpPr>
        <p:spPr>
          <a:xfrm>
            <a:off x="4704120" y="2906640"/>
            <a:ext cx="3792240" cy="714960"/>
          </a:xfrm>
          <a:prstGeom prst="rect">
            <a:avLst/>
          </a:prstGeom>
        </p:spPr>
        <p:txBody>
          <a:bodyPr bIns="0" lIns="0" rIns="0" tIns="0" wrap="none"/>
          <a:p>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02" name="PlaceHolder 2"/>
          <p:cNvSpPr>
            <a:spLocks noGrp="1"/>
          </p:cNvSpPr>
          <p:nvPr>
            <p:ph type="subTitle"/>
          </p:nvPr>
        </p:nvSpPr>
        <p:spPr>
          <a:xfrm>
            <a:off x="722160" y="2906640"/>
            <a:ext cx="7772040" cy="150012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04" name="PlaceHolder 2"/>
          <p:cNvSpPr>
            <a:spLocks noGrp="1"/>
          </p:cNvSpPr>
          <p:nvPr>
            <p:ph type="body"/>
          </p:nvPr>
        </p:nvSpPr>
        <p:spPr>
          <a:xfrm>
            <a:off x="722160" y="2906640"/>
            <a:ext cx="7772040" cy="1499760"/>
          </a:xfrm>
          <a:prstGeom prst="rect">
            <a:avLst/>
          </a:prstGeom>
        </p:spPr>
        <p:txBody>
          <a:bodyPr bIns="0" lIns="0" rIns="0" tIns="0" wrap="none"/>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06"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207" name="PlaceHolder 3"/>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722160" y="4178880"/>
            <a:ext cx="7772040" cy="45612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11"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212" name="PlaceHolder 3"/>
          <p:cNvSpPr>
            <a:spLocks noGrp="1"/>
          </p:cNvSpPr>
          <p:nvPr>
            <p:ph type="body"/>
          </p:nvPr>
        </p:nvSpPr>
        <p:spPr>
          <a:xfrm>
            <a:off x="722160" y="3689640"/>
            <a:ext cx="3792240" cy="714960"/>
          </a:xfrm>
          <a:prstGeom prst="rect">
            <a:avLst/>
          </a:prstGeom>
        </p:spPr>
        <p:txBody>
          <a:bodyPr bIns="0" lIns="0" rIns="0" tIns="0" wrap="none"/>
          <a:p>
            <a:endParaRPr/>
          </a:p>
        </p:txBody>
      </p:sp>
      <p:sp>
        <p:nvSpPr>
          <p:cNvPr id="213" name="PlaceHolder 4"/>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15"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216"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217" name="PlaceHolder 4"/>
          <p:cNvSpPr>
            <a:spLocks noGrp="1"/>
          </p:cNvSpPr>
          <p:nvPr>
            <p:ph type="body"/>
          </p:nvPr>
        </p:nvSpPr>
        <p:spPr>
          <a:xfrm>
            <a:off x="4704120" y="3689640"/>
            <a:ext cx="3792240" cy="714960"/>
          </a:xfrm>
          <a:prstGeom prst="rect">
            <a:avLst/>
          </a:prstGeom>
        </p:spPr>
        <p:txBody>
          <a:bodyPr bIns="0" lIns="0" rIns="0" tIns="0" wrap="none"/>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19"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220"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221" name="PlaceHolder 4"/>
          <p:cNvSpPr>
            <a:spLocks noGrp="1"/>
          </p:cNvSpPr>
          <p:nvPr>
            <p:ph type="body"/>
          </p:nvPr>
        </p:nvSpPr>
        <p:spPr>
          <a:xfrm>
            <a:off x="722160" y="3689640"/>
            <a:ext cx="7771320" cy="71496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0"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21" name="PlaceHolder 3"/>
          <p:cNvSpPr>
            <a:spLocks noGrp="1"/>
          </p:cNvSpPr>
          <p:nvPr>
            <p:ph type="body"/>
          </p:nvPr>
        </p:nvSpPr>
        <p:spPr>
          <a:xfrm>
            <a:off x="722160" y="3689640"/>
            <a:ext cx="3792240" cy="714960"/>
          </a:xfrm>
          <a:prstGeom prst="rect">
            <a:avLst/>
          </a:prstGeom>
        </p:spPr>
        <p:txBody>
          <a:bodyPr bIns="0" lIns="0" rIns="0" tIns="0" wrap="none"/>
          <a:p>
            <a:endParaRPr/>
          </a:p>
        </p:txBody>
      </p:sp>
      <p:sp>
        <p:nvSpPr>
          <p:cNvPr id="22" name="PlaceHolder 4"/>
          <p:cNvSpPr>
            <a:spLocks noGrp="1"/>
          </p:cNvSpPr>
          <p:nvPr>
            <p:ph type="body"/>
          </p:nvPr>
        </p:nvSpPr>
        <p:spPr>
          <a:xfrm>
            <a:off x="4704120" y="2906640"/>
            <a:ext cx="3792240" cy="1499760"/>
          </a:xfrm>
          <a:prstGeom prst="rect">
            <a:avLst/>
          </a:prstGeom>
        </p:spPr>
        <p:txBody>
          <a:bodyPr bIns="0" lIns="0" rIns="0" tIns="0" wrap="none"/>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23" name="PlaceHolder 2"/>
          <p:cNvSpPr>
            <a:spLocks noGrp="1"/>
          </p:cNvSpPr>
          <p:nvPr>
            <p:ph type="body"/>
          </p:nvPr>
        </p:nvSpPr>
        <p:spPr>
          <a:xfrm>
            <a:off x="722160" y="2906640"/>
            <a:ext cx="7772040" cy="714960"/>
          </a:xfrm>
          <a:prstGeom prst="rect">
            <a:avLst/>
          </a:prstGeom>
        </p:spPr>
        <p:txBody>
          <a:bodyPr bIns="0" lIns="0" rIns="0" tIns="0" wrap="none"/>
          <a:p>
            <a:endParaRPr/>
          </a:p>
        </p:txBody>
      </p:sp>
      <p:sp>
        <p:nvSpPr>
          <p:cNvPr id="224" name="PlaceHolder 3"/>
          <p:cNvSpPr>
            <a:spLocks noGrp="1"/>
          </p:cNvSpPr>
          <p:nvPr>
            <p:ph type="body"/>
          </p:nvPr>
        </p:nvSpPr>
        <p:spPr>
          <a:xfrm>
            <a:off x="722160" y="3689640"/>
            <a:ext cx="7772040" cy="714960"/>
          </a:xfrm>
          <a:prstGeom prst="rect">
            <a:avLst/>
          </a:prstGeom>
        </p:spPr>
        <p:txBody>
          <a:bodyPr bIns="0" lIns="0" rIns="0" tIns="0" wrap="none"/>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26"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227"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228" name="PlaceHolder 4"/>
          <p:cNvSpPr>
            <a:spLocks noGrp="1"/>
          </p:cNvSpPr>
          <p:nvPr>
            <p:ph type="body"/>
          </p:nvPr>
        </p:nvSpPr>
        <p:spPr>
          <a:xfrm>
            <a:off x="4704120" y="3689640"/>
            <a:ext cx="3792240" cy="714960"/>
          </a:xfrm>
          <a:prstGeom prst="rect">
            <a:avLst/>
          </a:prstGeom>
        </p:spPr>
        <p:txBody>
          <a:bodyPr bIns="0" lIns="0" rIns="0" tIns="0" wrap="none"/>
          <a:p>
            <a:endParaRPr/>
          </a:p>
        </p:txBody>
      </p:sp>
      <p:sp>
        <p:nvSpPr>
          <p:cNvPr id="229" name="PlaceHolder 5"/>
          <p:cNvSpPr>
            <a:spLocks noGrp="1"/>
          </p:cNvSpPr>
          <p:nvPr>
            <p:ph type="body"/>
          </p:nvPr>
        </p:nvSpPr>
        <p:spPr>
          <a:xfrm>
            <a:off x="722160" y="3689640"/>
            <a:ext cx="3792240" cy="714960"/>
          </a:xfrm>
          <a:prstGeom prst="rect">
            <a:avLst/>
          </a:prstGeom>
        </p:spPr>
        <p:txBody>
          <a:bodyPr bIns="0" lIns="0" rIns="0" tIns="0" wrap="none"/>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31"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232" name="PlaceHolder 3"/>
          <p:cNvSpPr>
            <a:spLocks noGrp="1"/>
          </p:cNvSpPr>
          <p:nvPr>
            <p:ph type="body"/>
          </p:nvPr>
        </p:nvSpPr>
        <p:spPr>
          <a:xfrm>
            <a:off x="4704120" y="2906640"/>
            <a:ext cx="3792240" cy="7149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4" name="PlaceHolder 2"/>
          <p:cNvSpPr>
            <a:spLocks noGrp="1"/>
          </p:cNvSpPr>
          <p:nvPr>
            <p:ph type="body"/>
          </p:nvPr>
        </p:nvSpPr>
        <p:spPr>
          <a:xfrm>
            <a:off x="722160" y="2906640"/>
            <a:ext cx="3792240" cy="1499760"/>
          </a:xfrm>
          <a:prstGeom prst="rect">
            <a:avLst/>
          </a:prstGeom>
        </p:spPr>
        <p:txBody>
          <a:bodyPr bIns="0" lIns="0" rIns="0" tIns="0" wrap="none"/>
          <a:p>
            <a:endParaRPr/>
          </a:p>
        </p:txBody>
      </p:sp>
      <p:sp>
        <p:nvSpPr>
          <p:cNvPr id="25"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26" name="PlaceHolder 4"/>
          <p:cNvSpPr>
            <a:spLocks noGrp="1"/>
          </p:cNvSpPr>
          <p:nvPr>
            <p:ph type="body"/>
          </p:nvPr>
        </p:nvSpPr>
        <p:spPr>
          <a:xfrm>
            <a:off x="4704120" y="3689640"/>
            <a:ext cx="3792240" cy="7149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2160" y="4406760"/>
            <a:ext cx="7772040" cy="1362240"/>
          </a:xfrm>
          <a:prstGeom prst="rect">
            <a:avLst/>
          </a:prstGeom>
        </p:spPr>
        <p:txBody>
          <a:bodyPr anchor="ctr" bIns="0" lIns="0" rIns="0" tIns="0" wrap="none"/>
          <a:p>
            <a:endParaRPr/>
          </a:p>
        </p:txBody>
      </p:sp>
      <p:sp>
        <p:nvSpPr>
          <p:cNvPr id="28" name="PlaceHolder 2"/>
          <p:cNvSpPr>
            <a:spLocks noGrp="1"/>
          </p:cNvSpPr>
          <p:nvPr>
            <p:ph type="body"/>
          </p:nvPr>
        </p:nvSpPr>
        <p:spPr>
          <a:xfrm>
            <a:off x="722160" y="2906640"/>
            <a:ext cx="3792240" cy="714960"/>
          </a:xfrm>
          <a:prstGeom prst="rect">
            <a:avLst/>
          </a:prstGeom>
        </p:spPr>
        <p:txBody>
          <a:bodyPr bIns="0" lIns="0" rIns="0" tIns="0" wrap="none"/>
          <a:p>
            <a:endParaRPr/>
          </a:p>
        </p:txBody>
      </p:sp>
      <p:sp>
        <p:nvSpPr>
          <p:cNvPr id="29" name="PlaceHolder 3"/>
          <p:cNvSpPr>
            <a:spLocks noGrp="1"/>
          </p:cNvSpPr>
          <p:nvPr>
            <p:ph type="body"/>
          </p:nvPr>
        </p:nvSpPr>
        <p:spPr>
          <a:xfrm>
            <a:off x="4704120" y="2906640"/>
            <a:ext cx="3792240" cy="714960"/>
          </a:xfrm>
          <a:prstGeom prst="rect">
            <a:avLst/>
          </a:prstGeom>
        </p:spPr>
        <p:txBody>
          <a:bodyPr bIns="0" lIns="0" rIns="0" tIns="0" wrap="none"/>
          <a:p>
            <a:endParaRPr/>
          </a:p>
        </p:txBody>
      </p:sp>
      <p:sp>
        <p:nvSpPr>
          <p:cNvPr id="30" name="PlaceHolder 4"/>
          <p:cNvSpPr>
            <a:spLocks noGrp="1"/>
          </p:cNvSpPr>
          <p:nvPr>
            <p:ph type="body"/>
          </p:nvPr>
        </p:nvSpPr>
        <p:spPr>
          <a:xfrm>
            <a:off x="722160" y="3689640"/>
            <a:ext cx="7771320" cy="7149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9.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38040" y="6330960"/>
            <a:ext cx="8462520" cy="461520"/>
          </a:xfrm>
          <a:prstGeom prst="rect">
            <a:avLst/>
          </a:prstGeom>
          <a:ln w="9360">
            <a:solidFill>
              <a:srgbClr val="000000"/>
            </a:solidFill>
            <a:miter/>
          </a:ln>
        </p:spPr>
      </p:sp>
      <p:pic>
        <p:nvPicPr>
          <p:cNvPr descr="" id="1" name="Picture 30"/>
          <p:cNvPicPr/>
          <p:nvPr/>
        </p:nvPicPr>
        <p:blipFill>
          <a:blip r:embed="rId2"/>
          <a:stretch>
            <a:fillRect/>
          </a:stretch>
        </p:blipFill>
        <p:spPr>
          <a:xfrm>
            <a:off x="6629400" y="6418440"/>
            <a:ext cx="1136160" cy="280800"/>
          </a:xfrm>
          <a:prstGeom prst="rect">
            <a:avLst/>
          </a:prstGeom>
        </p:spPr>
      </p:pic>
      <p:sp>
        <p:nvSpPr>
          <p:cNvPr id="2" name="CustomShape 2"/>
          <p:cNvSpPr/>
          <p:nvPr/>
        </p:nvSpPr>
        <p:spPr>
          <a:xfrm>
            <a:off x="7010280" y="6595920"/>
            <a:ext cx="2133360" cy="205920"/>
          </a:xfrm>
          <a:prstGeom prst="rect">
            <a:avLst/>
          </a:prstGeom>
        </p:spPr>
        <p:txBody>
          <a:bodyPr bIns="45000" lIns="90000" rIns="90000" tIns="45000"/>
          <a:p>
            <a:pPr algn="r">
              <a:lnSpc>
                <a:spcPct val="100000"/>
              </a:lnSpc>
            </a:pPr>
            <a:fld id="{21D171E1-B181-4171-81D1-F1C1218121E1}" type="slidenum">
              <a:rPr lang="en-US" sz="800">
                <a:solidFill>
                  <a:srgbClr val="000000"/>
                </a:solidFill>
                <a:latin typeface="Arial"/>
              </a:rPr>
              <a:t>&lt;number&gt;</a:t>
            </a:fld>
            <a:endParaRPr/>
          </a:p>
        </p:txBody>
      </p:sp>
      <p:sp>
        <p:nvSpPr>
          <p:cNvPr id="3" name="CustomShape 3"/>
          <p:cNvSpPr/>
          <p:nvPr/>
        </p:nvSpPr>
        <p:spPr>
          <a:xfrm>
            <a:off x="380880" y="1771560"/>
            <a:ext cx="8394480" cy="785520"/>
          </a:xfrm>
          <a:prstGeom prst="rect">
            <a:avLst/>
          </a:prstGeom>
          <a:solidFill>
            <a:srgbClr val="ff0000"/>
          </a:solidFill>
        </p:spPr>
      </p:sp>
      <p:pic>
        <p:nvPicPr>
          <p:cNvPr descr="" id="4" name="Picture 4"/>
          <p:cNvPicPr/>
          <p:nvPr/>
        </p:nvPicPr>
        <p:blipFill>
          <a:blip r:embed="rId3"/>
          <a:stretch>
            <a:fillRect/>
          </a:stretch>
        </p:blipFill>
        <p:spPr>
          <a:xfrm>
            <a:off x="6464160" y="2003760"/>
            <a:ext cx="1363320" cy="321480"/>
          </a:xfrm>
          <a:prstGeom prst="rect">
            <a:avLst/>
          </a:prstGeom>
        </p:spPr>
      </p:pic>
      <p:pic>
        <p:nvPicPr>
          <p:cNvPr descr="" id="5" name="Picture 4"/>
          <p:cNvPicPr/>
          <p:nvPr/>
        </p:nvPicPr>
        <p:blipFill>
          <a:blip r:embed="rId4"/>
          <a:stretch>
            <a:fillRect/>
          </a:stretch>
        </p:blipFill>
        <p:spPr>
          <a:xfrm>
            <a:off x="2239920" y="301680"/>
            <a:ext cx="4681080" cy="1169640"/>
          </a:xfrm>
          <a:prstGeom prst="rect">
            <a:avLst/>
          </a:prstGeom>
        </p:spPr>
      </p:pic>
      <p:sp>
        <p:nvSpPr>
          <p:cNvPr id="6" name="CustomShape 4"/>
          <p:cNvSpPr/>
          <p:nvPr/>
        </p:nvSpPr>
        <p:spPr>
          <a:xfrm>
            <a:off x="380880" y="1770840"/>
            <a:ext cx="8394480" cy="786600"/>
          </a:xfrm>
          <a:prstGeom prst="rect">
            <a:avLst/>
          </a:prstGeom>
        </p:spPr>
      </p:sp>
      <p:pic>
        <p:nvPicPr>
          <p:cNvPr descr="" id="7" name="Picture 4"/>
          <p:cNvPicPr/>
          <p:nvPr/>
        </p:nvPicPr>
        <p:blipFill>
          <a:blip r:embed="rId5"/>
          <a:stretch>
            <a:fillRect/>
          </a:stretch>
        </p:blipFill>
        <p:spPr>
          <a:xfrm>
            <a:off x="6464160" y="2003400"/>
            <a:ext cx="1363320" cy="321840"/>
          </a:xfrm>
          <a:prstGeom prst="rect">
            <a:avLst/>
          </a:prstGeom>
        </p:spPr>
      </p:pic>
      <p:sp>
        <p:nvSpPr>
          <p:cNvPr id="8" name="PlaceHolder 5"/>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9" name="PlaceHolder 6"/>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338040" y="6330960"/>
            <a:ext cx="8462520" cy="461520"/>
          </a:xfrm>
          <a:prstGeom prst="rect">
            <a:avLst/>
          </a:prstGeom>
          <a:ln w="9360">
            <a:solidFill>
              <a:srgbClr val="000000"/>
            </a:solidFill>
            <a:miter/>
          </a:ln>
        </p:spPr>
      </p:sp>
      <p:pic>
        <p:nvPicPr>
          <p:cNvPr descr="" id="43" name="Picture 30"/>
          <p:cNvPicPr/>
          <p:nvPr/>
        </p:nvPicPr>
        <p:blipFill>
          <a:blip r:embed="rId2"/>
          <a:stretch>
            <a:fillRect/>
          </a:stretch>
        </p:blipFill>
        <p:spPr>
          <a:xfrm>
            <a:off x="6629400" y="6418440"/>
            <a:ext cx="1136160" cy="280800"/>
          </a:xfrm>
          <a:prstGeom prst="rect">
            <a:avLst/>
          </a:prstGeom>
        </p:spPr>
      </p:pic>
      <p:sp>
        <p:nvSpPr>
          <p:cNvPr id="44" name="CustomShape 2"/>
          <p:cNvSpPr/>
          <p:nvPr/>
        </p:nvSpPr>
        <p:spPr>
          <a:xfrm>
            <a:off x="7010280" y="6595920"/>
            <a:ext cx="2133360" cy="205920"/>
          </a:xfrm>
          <a:prstGeom prst="rect">
            <a:avLst/>
          </a:prstGeom>
        </p:spPr>
        <p:txBody>
          <a:bodyPr bIns="45000" lIns="90000" rIns="90000" tIns="45000"/>
          <a:p>
            <a:pPr algn="r">
              <a:lnSpc>
                <a:spcPct val="100000"/>
              </a:lnSpc>
            </a:pPr>
            <a:fld id="{B1416141-7111-4121-A101-91D1716131E1}" type="slidenum">
              <a:rPr lang="en-US" sz="800">
                <a:solidFill>
                  <a:srgbClr val="000000"/>
                </a:solidFill>
                <a:latin typeface="Arial"/>
              </a:rPr>
              <a:t>&lt;number&gt;</a:t>
            </a:fld>
            <a:endParaRPr/>
          </a:p>
        </p:txBody>
      </p:sp>
      <p:sp>
        <p:nvSpPr>
          <p:cNvPr id="45" name="PlaceHolder 3"/>
          <p:cNvSpPr>
            <a:spLocks noGrp="1"/>
          </p:cNvSpPr>
          <p:nvPr>
            <p:ph type="sldNum"/>
          </p:nvPr>
        </p:nvSpPr>
        <p:spPr>
          <a:xfrm>
            <a:off x="6994440" y="6573960"/>
            <a:ext cx="2133360" cy="205920"/>
          </a:xfrm>
          <a:prstGeom prst="rect">
            <a:avLst/>
          </a:prstGeom>
        </p:spPr>
        <p:txBody>
          <a:bodyPr bIns="45000" lIns="90000" rIns="90000" tIns="45000"/>
          <a:p>
            <a:pPr>
              <a:lnSpc>
                <a:spcPct val="100000"/>
              </a:lnSpc>
            </a:pPr>
            <a:fld id="{7111E161-D121-4131-9101-F1C111813141}" type="slidenum">
              <a:rPr lang="en-US">
                <a:solidFill>
                  <a:srgbClr val="000000"/>
                </a:solidFill>
                <a:latin typeface="Arial"/>
              </a:rPr>
              <a:t>&lt;number&gt;</a:t>
            </a:fld>
            <a:endParaRPr/>
          </a:p>
        </p:txBody>
      </p:sp>
      <p:sp>
        <p:nvSpPr>
          <p:cNvPr id="46" name="PlaceHolder 4"/>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47" name="PlaceHolder 5"/>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338040" y="6330960"/>
            <a:ext cx="8462520" cy="461520"/>
          </a:xfrm>
          <a:prstGeom prst="rect">
            <a:avLst/>
          </a:prstGeom>
          <a:ln w="9360">
            <a:solidFill>
              <a:srgbClr val="000000"/>
            </a:solidFill>
            <a:miter/>
          </a:ln>
        </p:spPr>
      </p:sp>
      <p:pic>
        <p:nvPicPr>
          <p:cNvPr descr="" id="81" name="Picture 30"/>
          <p:cNvPicPr/>
          <p:nvPr/>
        </p:nvPicPr>
        <p:blipFill>
          <a:blip r:embed="rId2"/>
          <a:stretch>
            <a:fillRect/>
          </a:stretch>
        </p:blipFill>
        <p:spPr>
          <a:xfrm>
            <a:off x="6629400" y="6418440"/>
            <a:ext cx="1136160" cy="280800"/>
          </a:xfrm>
          <a:prstGeom prst="rect">
            <a:avLst/>
          </a:prstGeom>
        </p:spPr>
      </p:pic>
      <p:sp>
        <p:nvSpPr>
          <p:cNvPr id="82" name="CustomShape 2"/>
          <p:cNvSpPr/>
          <p:nvPr/>
        </p:nvSpPr>
        <p:spPr>
          <a:xfrm>
            <a:off x="7010280" y="6595920"/>
            <a:ext cx="2133360" cy="205920"/>
          </a:xfrm>
          <a:prstGeom prst="rect">
            <a:avLst/>
          </a:prstGeom>
        </p:spPr>
        <p:txBody>
          <a:bodyPr bIns="45000" lIns="90000" rIns="90000" tIns="45000"/>
          <a:p>
            <a:pPr algn="r">
              <a:lnSpc>
                <a:spcPct val="100000"/>
              </a:lnSpc>
            </a:pPr>
            <a:fld id="{F1D19101-81D1-4141-B1D1-6121E1B14151}" type="slidenum">
              <a:rPr lang="en-US" sz="800">
                <a:solidFill>
                  <a:srgbClr val="000000"/>
                </a:solidFill>
                <a:latin typeface="Arial"/>
              </a:rPr>
              <a:t>&lt;number&gt;</a:t>
            </a:fld>
            <a:endParaRPr/>
          </a:p>
        </p:txBody>
      </p:sp>
      <p:sp>
        <p:nvSpPr>
          <p:cNvPr id="83" name="PlaceHolder 3"/>
          <p:cNvSpPr>
            <a:spLocks noGrp="1"/>
          </p:cNvSpPr>
          <p:nvPr>
            <p:ph type="title"/>
          </p:nvPr>
        </p:nvSpPr>
        <p:spPr>
          <a:xfrm>
            <a:off x="231840" y="142920"/>
            <a:ext cx="8457840" cy="813960"/>
          </a:xfrm>
          <a:prstGeom prst="rect">
            <a:avLst/>
          </a:prstGeom>
        </p:spPr>
        <p:txBody>
          <a:bodyPr anchor="ctr"/>
          <a:p>
            <a:pPr>
              <a:lnSpc>
                <a:spcPct val="85000"/>
              </a:lnSpc>
            </a:pPr>
            <a:r>
              <a:rPr b="1" lang="en-US" sz="3200">
                <a:solidFill>
                  <a:srgbClr val="ff0000"/>
                </a:solidFill>
                <a:latin typeface="Arial"/>
              </a:rPr>
              <a:t>Click to edit the title text formatClick to edit Master title style</a:t>
            </a:r>
            <a:endParaRPr/>
          </a:p>
        </p:txBody>
      </p:sp>
      <p:sp>
        <p:nvSpPr>
          <p:cNvPr id="84" name="PlaceHolder 4"/>
          <p:cNvSpPr>
            <a:spLocks noGrp="1"/>
          </p:cNvSpPr>
          <p:nvPr>
            <p:ph type="body"/>
          </p:nvPr>
        </p:nvSpPr>
        <p:spPr>
          <a:xfrm>
            <a:off x="333360" y="1185840"/>
            <a:ext cx="8467200" cy="4692240"/>
          </a:xfrm>
          <a:prstGeom prst="rect">
            <a:avLst/>
          </a:prstGeom>
        </p:spPr>
        <p:txBody>
          <a:bodyPr/>
          <a:p>
            <a:pPr>
              <a:buSzPct val="45000"/>
              <a:buFont typeface="StarSymbol"/>
              <a:buChar char=""/>
            </a:pPr>
            <a:r>
              <a:rPr lang="en-US" sz="2000">
                <a:solidFill>
                  <a:srgbClr val="000000"/>
                </a:solidFill>
                <a:latin typeface="Arial"/>
              </a:rPr>
              <a:t>Click to edit the outline text format</a:t>
            </a:r>
            <a:endParaRPr/>
          </a:p>
          <a:p>
            <a:pPr lvl="1">
              <a:buSzPct val="75000"/>
              <a:buFont typeface="StarSymbol"/>
              <a:buChar char=""/>
            </a:pPr>
            <a:r>
              <a:rPr lang="en-US" sz="2000">
                <a:solidFill>
                  <a:srgbClr val="000000"/>
                </a:solidFill>
                <a:latin typeface="Arial"/>
              </a:rPr>
              <a:t>Second Outline Level</a:t>
            </a:r>
            <a:endParaRPr/>
          </a:p>
          <a:p>
            <a:pPr lvl="2">
              <a:buSzPct val="45000"/>
              <a:buFont typeface="StarSymbol"/>
              <a:buChar char=""/>
            </a:pPr>
            <a:r>
              <a:rPr lang="en-US" sz="2000">
                <a:solidFill>
                  <a:srgbClr val="000000"/>
                </a:solidFill>
                <a:latin typeface="Arial"/>
              </a:rPr>
              <a:t>Third Outline Level</a:t>
            </a:r>
            <a:endParaRPr/>
          </a:p>
          <a:p>
            <a:pPr lvl="3">
              <a:buSzPct val="75000"/>
              <a:buFont typeface="StarSymbol"/>
              <a:buChar char=""/>
            </a:pPr>
            <a:r>
              <a:rPr lang="en-US" sz="2000">
                <a:solidFill>
                  <a:srgbClr val="000000"/>
                </a:solidFill>
                <a:latin typeface="Arial"/>
              </a:rPr>
              <a:t>Fourth Outline Level</a:t>
            </a:r>
            <a:endParaRPr/>
          </a:p>
          <a:p>
            <a:pPr lvl="4">
              <a:buSzPct val="45000"/>
              <a:buFont typeface="StarSymbol"/>
              <a:buChar char=""/>
            </a:pPr>
            <a:r>
              <a:rPr lang="en-US" sz="2000">
                <a:solidFill>
                  <a:srgbClr val="000000"/>
                </a:solidFill>
                <a:latin typeface="Arial"/>
              </a:rPr>
              <a:t>Fifth Outline Level</a:t>
            </a:r>
            <a:endParaRPr/>
          </a:p>
          <a:p>
            <a:pPr lvl="5">
              <a:buSzPct val="45000"/>
              <a:buFont typeface="StarSymbol"/>
              <a:buChar char=""/>
            </a:pPr>
            <a:r>
              <a:rPr lang="en-US" sz="2000">
                <a:solidFill>
                  <a:srgbClr val="000000"/>
                </a:solidFill>
                <a:latin typeface="Arial"/>
              </a:rPr>
              <a:t>Sixth Outline Level</a:t>
            </a:r>
            <a:endParaRPr/>
          </a:p>
          <a:p>
            <a:pPr>
              <a:lnSpc>
                <a:spcPct val="100000"/>
              </a:lnSpc>
              <a:buFont typeface="StarSymbol"/>
              <a:buChar char=""/>
            </a:pPr>
            <a:r>
              <a:rPr lang="en-US" sz="2000">
                <a:solidFill>
                  <a:srgbClr val="000000"/>
                </a:solidFill>
                <a:latin typeface="Arial"/>
              </a:rPr>
              <a:t>Seventh Outline LevelClick to edit Master text styles</a:t>
            </a:r>
            <a:endParaRPr/>
          </a:p>
          <a:p>
            <a:pPr lvl="1">
              <a:lnSpc>
                <a:spcPct val="100000"/>
              </a:lnSpc>
              <a:buFont typeface="StarSymbol"/>
              <a:buChar char=""/>
            </a:pPr>
            <a:r>
              <a:rPr lang="en-US">
                <a:solidFill>
                  <a:srgbClr val="000000"/>
                </a:solidFill>
                <a:latin typeface="Arial"/>
              </a:rPr>
              <a:t>Second level</a:t>
            </a:r>
            <a:endParaRPr/>
          </a:p>
          <a:p>
            <a:pPr lvl="1">
              <a:buFont typeface="StarSymbol"/>
              <a:buChar char=""/>
            </a:pPr>
            <a:r>
              <a:rPr lang="en-US" sz="1600">
                <a:solidFill>
                  <a:srgbClr val="000000"/>
                </a:solidFill>
                <a:latin typeface="Arial"/>
              </a:rPr>
              <a:t>Third level</a:t>
            </a:r>
            <a:endParaRPr/>
          </a:p>
          <a:p>
            <a:pPr lvl="2">
              <a:buFont typeface="StarSymbol"/>
              <a:buChar char=""/>
            </a:pPr>
            <a:r>
              <a:rPr lang="en-US" sz="1600">
                <a:solidFill>
                  <a:srgbClr val="000000"/>
                </a:solidFill>
                <a:latin typeface="Arial"/>
              </a:rPr>
              <a:t>Fourth level</a:t>
            </a:r>
            <a:endParaRPr/>
          </a:p>
          <a:p>
            <a:pPr lvl="3">
              <a:buFont typeface="StarSymbol"/>
              <a:buChar char=""/>
            </a:pPr>
            <a:r>
              <a:rPr lang="en-US" sz="1600">
                <a:solidFill>
                  <a:srgbClr val="000000"/>
                </a:solidFill>
                <a:latin typeface="Arial"/>
              </a:rPr>
              <a:t>Fifth level</a:t>
            </a:r>
            <a:endParaRPr/>
          </a:p>
        </p:txBody>
      </p:sp>
      <p:sp>
        <p:nvSpPr>
          <p:cNvPr id="85" name="PlaceHolder 5"/>
          <p:cNvSpPr>
            <a:spLocks noGrp="1"/>
          </p:cNvSpPr>
          <p:nvPr>
            <p:ph type="sldNum"/>
          </p:nvPr>
        </p:nvSpPr>
        <p:spPr>
          <a:xfrm>
            <a:off x="6994440" y="6573960"/>
            <a:ext cx="2133360" cy="205920"/>
          </a:xfrm>
          <a:prstGeom prst="rect">
            <a:avLst/>
          </a:prstGeom>
        </p:spPr>
        <p:txBody>
          <a:bodyPr bIns="45000" lIns="90000" rIns="90000" tIns="45000"/>
          <a:p>
            <a:pPr>
              <a:lnSpc>
                <a:spcPct val="100000"/>
              </a:lnSpc>
            </a:pPr>
            <a:fld id="{C1014141-E171-4191-8111-F151D1910111}" type="slidenum">
              <a:rPr lang="en-US">
                <a:solidFill>
                  <a:srgbClr val="000000"/>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8" name="CustomShape 1"/>
          <p:cNvSpPr/>
          <p:nvPr/>
        </p:nvSpPr>
        <p:spPr>
          <a:xfrm>
            <a:off x="338040" y="6330960"/>
            <a:ext cx="8462520" cy="461520"/>
          </a:xfrm>
          <a:prstGeom prst="rect">
            <a:avLst/>
          </a:prstGeom>
          <a:ln w="9360">
            <a:solidFill>
              <a:srgbClr val="000000"/>
            </a:solidFill>
            <a:miter/>
          </a:ln>
        </p:spPr>
      </p:sp>
      <p:pic>
        <p:nvPicPr>
          <p:cNvPr descr="" id="119" name="Picture 30"/>
          <p:cNvPicPr/>
          <p:nvPr/>
        </p:nvPicPr>
        <p:blipFill>
          <a:blip r:embed="rId2"/>
          <a:stretch>
            <a:fillRect/>
          </a:stretch>
        </p:blipFill>
        <p:spPr>
          <a:xfrm>
            <a:off x="6629400" y="6418440"/>
            <a:ext cx="1136160" cy="280800"/>
          </a:xfrm>
          <a:prstGeom prst="rect">
            <a:avLst/>
          </a:prstGeom>
        </p:spPr>
      </p:pic>
      <p:sp>
        <p:nvSpPr>
          <p:cNvPr id="120" name="CustomShape 2"/>
          <p:cNvSpPr/>
          <p:nvPr/>
        </p:nvSpPr>
        <p:spPr>
          <a:xfrm>
            <a:off x="7010280" y="6595920"/>
            <a:ext cx="2133360" cy="205920"/>
          </a:xfrm>
          <a:prstGeom prst="rect">
            <a:avLst/>
          </a:prstGeom>
        </p:spPr>
        <p:txBody>
          <a:bodyPr bIns="45000" lIns="90000" rIns="90000" tIns="45000"/>
          <a:p>
            <a:pPr algn="r">
              <a:lnSpc>
                <a:spcPct val="100000"/>
              </a:lnSpc>
            </a:pPr>
            <a:fld id="{61C19151-31F1-41A1-9121-E16161112141}" type="slidenum">
              <a:rPr lang="en-US" sz="800">
                <a:solidFill>
                  <a:srgbClr val="000000"/>
                </a:solidFill>
                <a:latin typeface="Arial"/>
              </a:rPr>
              <a:t>&lt;number&gt;</a:t>
            </a:fld>
            <a:endParaRPr/>
          </a:p>
        </p:txBody>
      </p:sp>
      <p:sp>
        <p:nvSpPr>
          <p:cNvPr id="121" name="PlaceHolder 3"/>
          <p:cNvSpPr>
            <a:spLocks noGrp="1"/>
          </p:cNvSpPr>
          <p:nvPr>
            <p:ph type="title"/>
          </p:nvPr>
        </p:nvSpPr>
        <p:spPr>
          <a:xfrm>
            <a:off x="231840" y="142920"/>
            <a:ext cx="8457840" cy="813960"/>
          </a:xfrm>
          <a:prstGeom prst="rect">
            <a:avLst/>
          </a:prstGeom>
        </p:spPr>
        <p:txBody>
          <a:bodyPr anchor="ctr"/>
          <a:p>
            <a:pPr>
              <a:lnSpc>
                <a:spcPct val="85000"/>
              </a:lnSpc>
            </a:pPr>
            <a:r>
              <a:rPr b="1" lang="en-US" sz="3200">
                <a:solidFill>
                  <a:srgbClr val="ff0000"/>
                </a:solidFill>
                <a:latin typeface="Arial"/>
              </a:rPr>
              <a:t>Click to edit the title text formatClick to edit Master title style</a:t>
            </a:r>
            <a:endParaRPr/>
          </a:p>
        </p:txBody>
      </p:sp>
      <p:sp>
        <p:nvSpPr>
          <p:cNvPr id="122" name="PlaceHolder 4"/>
          <p:cNvSpPr>
            <a:spLocks noGrp="1"/>
          </p:cNvSpPr>
          <p:nvPr>
            <p:ph type="body"/>
          </p:nvPr>
        </p:nvSpPr>
        <p:spPr>
          <a:xfrm>
            <a:off x="333360" y="1185840"/>
            <a:ext cx="4157280" cy="4692240"/>
          </a:xfrm>
          <a:prstGeom prst="rect">
            <a:avLst/>
          </a:prstGeom>
        </p:spPr>
        <p:txBody>
          <a:bodyPr/>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Font typeface="StarSymbol"/>
              <a:buChar char=""/>
            </a:pPr>
            <a:r>
              <a:rPr lang="en-US" sz="2800">
                <a:solidFill>
                  <a:srgbClr val="000000"/>
                </a:solidFill>
                <a:latin typeface="Arial"/>
              </a:rPr>
              <a:t>Seventh Outline LevelClick to edit Master text styles</a:t>
            </a:r>
            <a:endParaRPr/>
          </a:p>
          <a:p>
            <a:pPr lvl="1">
              <a:lnSpc>
                <a:spcPct val="100000"/>
              </a:lnSpc>
              <a:buFont typeface="StarSymbol"/>
              <a:buChar char=""/>
            </a:pPr>
            <a:r>
              <a:rPr lang="en-US" sz="2400">
                <a:solidFill>
                  <a:srgbClr val="000000"/>
                </a:solidFill>
                <a:latin typeface="Arial"/>
              </a:rPr>
              <a:t>Second level</a:t>
            </a:r>
            <a:endParaRPr/>
          </a:p>
          <a:p>
            <a:pPr lvl="1">
              <a:buFont typeface="StarSymbol"/>
              <a:buChar char=""/>
            </a:pPr>
            <a:r>
              <a:rPr lang="en-US" sz="2000">
                <a:solidFill>
                  <a:srgbClr val="000000"/>
                </a:solidFill>
                <a:latin typeface="Arial"/>
              </a:rPr>
              <a:t>Third level</a:t>
            </a:r>
            <a:endParaRPr/>
          </a:p>
          <a:p>
            <a:pPr lvl="2">
              <a:buFont typeface="StarSymbol"/>
              <a:buChar char=""/>
            </a:pPr>
            <a:r>
              <a:rPr lang="en-US">
                <a:solidFill>
                  <a:srgbClr val="000000"/>
                </a:solidFill>
                <a:latin typeface="Arial"/>
              </a:rPr>
              <a:t>Fourth level</a:t>
            </a:r>
            <a:endParaRPr/>
          </a:p>
          <a:p>
            <a:pPr lvl="3">
              <a:buFont typeface="StarSymbol"/>
              <a:buChar char=""/>
            </a:pPr>
            <a:r>
              <a:rPr lang="en-US">
                <a:solidFill>
                  <a:srgbClr val="000000"/>
                </a:solidFill>
                <a:latin typeface="Arial"/>
              </a:rPr>
              <a:t>Fifth level</a:t>
            </a:r>
            <a:endParaRPr/>
          </a:p>
        </p:txBody>
      </p:sp>
      <p:sp>
        <p:nvSpPr>
          <p:cNvPr id="123" name="PlaceHolder 5"/>
          <p:cNvSpPr>
            <a:spLocks noGrp="1"/>
          </p:cNvSpPr>
          <p:nvPr>
            <p:ph type="body"/>
          </p:nvPr>
        </p:nvSpPr>
        <p:spPr>
          <a:xfrm>
            <a:off x="4643280" y="1185840"/>
            <a:ext cx="4157280" cy="4692240"/>
          </a:xfrm>
          <a:prstGeom prst="rect">
            <a:avLst/>
          </a:prstGeom>
        </p:spPr>
        <p:txBody>
          <a:bodyPr bIns="45000" lIns="90000" rIns="90000" tIns="4500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Font typeface="StarSymbol"/>
              <a:buChar char=""/>
            </a:pPr>
            <a:r>
              <a:rPr lang="en-US" sz="2800">
                <a:solidFill>
                  <a:srgbClr val="000000"/>
                </a:solidFill>
                <a:latin typeface="Arial"/>
              </a:rPr>
              <a:t>Seventh Outline LevelClick to edit Master text styles</a:t>
            </a:r>
            <a:endParaRPr/>
          </a:p>
          <a:p>
            <a:pPr lvl="1">
              <a:lnSpc>
                <a:spcPct val="100000"/>
              </a:lnSpc>
              <a:buFont typeface="StarSymbol"/>
              <a:buChar char=""/>
            </a:pPr>
            <a:r>
              <a:rPr lang="en-US" sz="2400">
                <a:solidFill>
                  <a:srgbClr val="000000"/>
                </a:solidFill>
                <a:latin typeface="Arial"/>
              </a:rPr>
              <a:t>Second level</a:t>
            </a:r>
            <a:endParaRPr/>
          </a:p>
          <a:p>
            <a:pPr lvl="1">
              <a:buFont typeface="StarSymbol"/>
              <a:buChar char=""/>
            </a:pPr>
            <a:r>
              <a:rPr lang="en-US" sz="2000">
                <a:solidFill>
                  <a:srgbClr val="000000"/>
                </a:solidFill>
                <a:latin typeface="Arial"/>
              </a:rPr>
              <a:t>Third level</a:t>
            </a:r>
            <a:endParaRPr/>
          </a:p>
          <a:p>
            <a:pPr lvl="2">
              <a:buFont typeface="StarSymbol"/>
              <a:buChar char=""/>
            </a:pPr>
            <a:r>
              <a:rPr lang="en-US">
                <a:solidFill>
                  <a:srgbClr val="000000"/>
                </a:solidFill>
                <a:latin typeface="Arial"/>
              </a:rPr>
              <a:t>Fourth level</a:t>
            </a:r>
            <a:endParaRPr/>
          </a:p>
          <a:p>
            <a:pPr lvl="3">
              <a:buFont typeface="StarSymbol"/>
              <a:buChar char=""/>
            </a:pPr>
            <a:r>
              <a:rPr lang="en-US">
                <a:solidFill>
                  <a:srgbClr val="000000"/>
                </a:solidFill>
                <a:latin typeface="Arial"/>
              </a:rPr>
              <a:t>Fifth level</a:t>
            </a:r>
            <a:endParaRPr/>
          </a:p>
        </p:txBody>
      </p:sp>
      <p:sp>
        <p:nvSpPr>
          <p:cNvPr id="124" name="PlaceHolder 6"/>
          <p:cNvSpPr>
            <a:spLocks noGrp="1"/>
          </p:cNvSpPr>
          <p:nvPr>
            <p:ph type="sldNum"/>
          </p:nvPr>
        </p:nvSpPr>
        <p:spPr>
          <a:xfrm>
            <a:off x="6994440" y="6573960"/>
            <a:ext cx="2133360" cy="205920"/>
          </a:xfrm>
          <a:prstGeom prst="rect">
            <a:avLst/>
          </a:prstGeom>
        </p:spPr>
        <p:txBody>
          <a:bodyPr bIns="45000" lIns="90000" rIns="90000" tIns="45000"/>
          <a:p>
            <a:pPr>
              <a:lnSpc>
                <a:spcPct val="100000"/>
              </a:lnSpc>
            </a:pPr>
            <a:fld id="{7141B1F1-B151-41B1-B181-91C1E1819191}" type="slidenum">
              <a:rPr lang="en-US">
                <a:solidFill>
                  <a:srgbClr val="000000"/>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7" name="CustomShape 1"/>
          <p:cNvSpPr/>
          <p:nvPr/>
        </p:nvSpPr>
        <p:spPr>
          <a:xfrm>
            <a:off x="338040" y="6330960"/>
            <a:ext cx="8462520" cy="461520"/>
          </a:xfrm>
          <a:prstGeom prst="rect">
            <a:avLst/>
          </a:prstGeom>
          <a:ln w="9360">
            <a:solidFill>
              <a:srgbClr val="000000"/>
            </a:solidFill>
            <a:miter/>
          </a:ln>
        </p:spPr>
      </p:sp>
      <p:pic>
        <p:nvPicPr>
          <p:cNvPr descr="" id="158" name="Picture 30"/>
          <p:cNvPicPr/>
          <p:nvPr/>
        </p:nvPicPr>
        <p:blipFill>
          <a:blip r:embed="rId2"/>
          <a:stretch>
            <a:fillRect/>
          </a:stretch>
        </p:blipFill>
        <p:spPr>
          <a:xfrm>
            <a:off x="6629400" y="6418440"/>
            <a:ext cx="1136160" cy="280800"/>
          </a:xfrm>
          <a:prstGeom prst="rect">
            <a:avLst/>
          </a:prstGeom>
        </p:spPr>
      </p:pic>
      <p:sp>
        <p:nvSpPr>
          <p:cNvPr id="159" name="CustomShape 2"/>
          <p:cNvSpPr/>
          <p:nvPr/>
        </p:nvSpPr>
        <p:spPr>
          <a:xfrm>
            <a:off x="7010280" y="6595920"/>
            <a:ext cx="2133360" cy="205920"/>
          </a:xfrm>
          <a:prstGeom prst="rect">
            <a:avLst/>
          </a:prstGeom>
        </p:spPr>
        <p:txBody>
          <a:bodyPr bIns="45000" lIns="90000" rIns="90000" tIns="45000"/>
          <a:p>
            <a:pPr algn="r">
              <a:lnSpc>
                <a:spcPct val="100000"/>
              </a:lnSpc>
            </a:pPr>
            <a:fld id="{11A111C1-B1A1-4161-9181-B18101C15151}" type="slidenum">
              <a:rPr lang="en-US" sz="800">
                <a:solidFill>
                  <a:srgbClr val="000000"/>
                </a:solidFill>
                <a:latin typeface="Arial"/>
              </a:rPr>
              <a:t>&lt;number&gt;</a:t>
            </a:fld>
            <a:endParaRPr/>
          </a:p>
        </p:txBody>
      </p:sp>
      <p:sp>
        <p:nvSpPr>
          <p:cNvPr id="160" name="PlaceHolder 3"/>
          <p:cNvSpPr>
            <a:spLocks noGrp="1"/>
          </p:cNvSpPr>
          <p:nvPr>
            <p:ph type="title"/>
          </p:nvPr>
        </p:nvSpPr>
        <p:spPr>
          <a:xfrm>
            <a:off x="231840" y="142920"/>
            <a:ext cx="8457840" cy="813960"/>
          </a:xfrm>
          <a:prstGeom prst="rect">
            <a:avLst/>
          </a:prstGeom>
        </p:spPr>
        <p:txBody>
          <a:bodyPr anchor="ctr"/>
          <a:p>
            <a:pPr>
              <a:lnSpc>
                <a:spcPct val="85000"/>
              </a:lnSpc>
            </a:pPr>
            <a:r>
              <a:rPr b="1" lang="en-US" sz="3200">
                <a:solidFill>
                  <a:srgbClr val="ff0000"/>
                </a:solidFill>
                <a:latin typeface="Arial"/>
              </a:rPr>
              <a:t>Click to edit the title text formatClick to edit Master title style</a:t>
            </a:r>
            <a:endParaRPr/>
          </a:p>
        </p:txBody>
      </p:sp>
      <p:sp>
        <p:nvSpPr>
          <p:cNvPr id="161" name="PlaceHolder 4"/>
          <p:cNvSpPr>
            <a:spLocks noGrp="1"/>
          </p:cNvSpPr>
          <p:nvPr>
            <p:ph type="sldNum"/>
          </p:nvPr>
        </p:nvSpPr>
        <p:spPr>
          <a:xfrm>
            <a:off x="6994440" y="6573960"/>
            <a:ext cx="2133360" cy="205920"/>
          </a:xfrm>
          <a:prstGeom prst="rect">
            <a:avLst/>
          </a:prstGeom>
        </p:spPr>
        <p:txBody>
          <a:bodyPr bIns="45000" lIns="90000" rIns="90000" tIns="45000"/>
          <a:p>
            <a:pPr>
              <a:lnSpc>
                <a:spcPct val="100000"/>
              </a:lnSpc>
            </a:pPr>
            <a:fld id="{31F10191-E1F1-41E1-81B1-21C14171E191}" type="slidenum">
              <a:rPr lang="en-US">
                <a:solidFill>
                  <a:srgbClr val="000000"/>
                </a:solidFill>
                <a:latin typeface="Arial"/>
              </a:rPr>
              <a:t>&lt;number&gt;</a:t>
            </a:fld>
            <a:endParaRPr/>
          </a:p>
        </p:txBody>
      </p:sp>
      <p:sp>
        <p:nvSpPr>
          <p:cNvPr id="162" name="PlaceHolder 5"/>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338040" y="6330960"/>
            <a:ext cx="8462520" cy="461520"/>
          </a:xfrm>
          <a:prstGeom prst="rect">
            <a:avLst/>
          </a:prstGeom>
          <a:ln w="9360">
            <a:solidFill>
              <a:srgbClr val="000000"/>
            </a:solidFill>
            <a:miter/>
          </a:ln>
        </p:spPr>
      </p:sp>
      <p:pic>
        <p:nvPicPr>
          <p:cNvPr descr="" id="196" name="Picture 30"/>
          <p:cNvPicPr/>
          <p:nvPr/>
        </p:nvPicPr>
        <p:blipFill>
          <a:blip r:embed="rId2"/>
          <a:stretch>
            <a:fillRect/>
          </a:stretch>
        </p:blipFill>
        <p:spPr>
          <a:xfrm>
            <a:off x="6629400" y="6418440"/>
            <a:ext cx="1136160" cy="280800"/>
          </a:xfrm>
          <a:prstGeom prst="rect">
            <a:avLst/>
          </a:prstGeom>
        </p:spPr>
      </p:pic>
      <p:sp>
        <p:nvSpPr>
          <p:cNvPr id="197" name="CustomShape 2"/>
          <p:cNvSpPr/>
          <p:nvPr/>
        </p:nvSpPr>
        <p:spPr>
          <a:xfrm>
            <a:off x="7010280" y="6595920"/>
            <a:ext cx="2133360" cy="205920"/>
          </a:xfrm>
          <a:prstGeom prst="rect">
            <a:avLst/>
          </a:prstGeom>
        </p:spPr>
        <p:txBody>
          <a:bodyPr bIns="45000" lIns="90000" rIns="90000" tIns="45000"/>
          <a:p>
            <a:pPr algn="r">
              <a:lnSpc>
                <a:spcPct val="100000"/>
              </a:lnSpc>
            </a:pPr>
            <a:fld id="{F1D11191-E171-4141-A181-B15101C14181}" type="slidenum">
              <a:rPr lang="en-US" sz="800">
                <a:solidFill>
                  <a:srgbClr val="000000"/>
                </a:solidFill>
                <a:latin typeface="Arial"/>
              </a:rPr>
              <a:t>&lt;number&gt;</a:t>
            </a:fld>
            <a:endParaRPr/>
          </a:p>
        </p:txBody>
      </p:sp>
      <p:sp>
        <p:nvSpPr>
          <p:cNvPr id="198" name="PlaceHolder 3"/>
          <p:cNvSpPr>
            <a:spLocks noGrp="1"/>
          </p:cNvSpPr>
          <p:nvPr>
            <p:ph type="title"/>
          </p:nvPr>
        </p:nvSpPr>
        <p:spPr>
          <a:xfrm>
            <a:off x="722160" y="4406760"/>
            <a:ext cx="7772040" cy="1361880"/>
          </a:xfrm>
          <a:prstGeom prst="rect">
            <a:avLst/>
          </a:prstGeom>
        </p:spPr>
        <p:txBody>
          <a:bodyPr/>
          <a:p>
            <a:pPr>
              <a:lnSpc>
                <a:spcPct val="85000"/>
              </a:lnSpc>
            </a:pPr>
            <a:r>
              <a:rPr b="1" lang="en-US" sz="4000">
                <a:solidFill>
                  <a:srgbClr val="ff0000"/>
                </a:solidFill>
                <a:latin typeface="Arial"/>
              </a:rPr>
              <a:t>Click to edit the title text formatClick to edit Master title style</a:t>
            </a:r>
            <a:endParaRPr/>
          </a:p>
        </p:txBody>
      </p:sp>
      <p:sp>
        <p:nvSpPr>
          <p:cNvPr id="199" name="PlaceHolder 4"/>
          <p:cNvSpPr>
            <a:spLocks noGrp="1"/>
          </p:cNvSpPr>
          <p:nvPr>
            <p:ph type="body"/>
          </p:nvPr>
        </p:nvSpPr>
        <p:spPr>
          <a:xfrm>
            <a:off x="722160" y="2906640"/>
            <a:ext cx="7772040" cy="1499760"/>
          </a:xfrm>
          <a:prstGeom prst="rect">
            <a:avLst/>
          </a:prstGeom>
        </p:spPr>
        <p:txBody>
          <a:bodyPr anchor="b"/>
          <a:p>
            <a:pPr>
              <a:buSzPct val="45000"/>
              <a:buFont typeface="StarSymbol"/>
              <a:buChar char=""/>
            </a:pPr>
            <a:r>
              <a:rPr lang="en-US" sz="2000">
                <a:solidFill>
                  <a:srgbClr val="000000"/>
                </a:solidFill>
                <a:latin typeface="Arial"/>
              </a:rPr>
              <a:t>Click to edit the outline text format</a:t>
            </a:r>
            <a:endParaRPr/>
          </a:p>
          <a:p>
            <a:pPr lvl="1">
              <a:buSzPct val="75000"/>
              <a:buFont typeface="StarSymbol"/>
              <a:buChar char=""/>
            </a:pPr>
            <a:r>
              <a:rPr lang="en-US" sz="2000">
                <a:solidFill>
                  <a:srgbClr val="000000"/>
                </a:solidFill>
                <a:latin typeface="Arial"/>
              </a:rPr>
              <a:t>Second Outline Level</a:t>
            </a:r>
            <a:endParaRPr/>
          </a:p>
          <a:p>
            <a:pPr lvl="2">
              <a:buSzPct val="45000"/>
              <a:buFont typeface="StarSymbol"/>
              <a:buChar char=""/>
            </a:pPr>
            <a:r>
              <a:rPr lang="en-US" sz="2000">
                <a:solidFill>
                  <a:srgbClr val="000000"/>
                </a:solidFill>
                <a:latin typeface="Arial"/>
              </a:rPr>
              <a:t>Third Outline Level</a:t>
            </a:r>
            <a:endParaRPr/>
          </a:p>
          <a:p>
            <a:pPr lvl="3">
              <a:buSzPct val="75000"/>
              <a:buFont typeface="StarSymbol"/>
              <a:buChar char=""/>
            </a:pPr>
            <a:r>
              <a:rPr lang="en-US" sz="2000">
                <a:solidFill>
                  <a:srgbClr val="000000"/>
                </a:solidFill>
                <a:latin typeface="Arial"/>
              </a:rPr>
              <a:t>Fourth Outline Level</a:t>
            </a:r>
            <a:endParaRPr/>
          </a:p>
          <a:p>
            <a:pPr lvl="4">
              <a:buSzPct val="45000"/>
              <a:buFont typeface="StarSymbol"/>
              <a:buChar char=""/>
            </a:pPr>
            <a:r>
              <a:rPr lang="en-US" sz="2000">
                <a:solidFill>
                  <a:srgbClr val="000000"/>
                </a:solidFill>
                <a:latin typeface="Arial"/>
              </a:rPr>
              <a:t>Fifth Outline Level</a:t>
            </a:r>
            <a:endParaRPr/>
          </a:p>
          <a:p>
            <a:pPr lvl="5">
              <a:buSzPct val="45000"/>
              <a:buFont typeface="StarSymbol"/>
              <a:buChar char=""/>
            </a:pPr>
            <a:r>
              <a:rPr lang="en-US" sz="2000">
                <a:solidFill>
                  <a:srgbClr val="000000"/>
                </a:solidFill>
                <a:latin typeface="Arial"/>
              </a:rPr>
              <a:t>Sixth Outline Level</a:t>
            </a:r>
            <a:endParaRPr/>
          </a:p>
          <a:p>
            <a:pPr>
              <a:lnSpc>
                <a:spcPct val="100000"/>
              </a:lnSpc>
            </a:pPr>
            <a:r>
              <a:rPr lang="en-US" sz="2000">
                <a:solidFill>
                  <a:srgbClr val="000000"/>
                </a:solidFill>
                <a:latin typeface="Arial"/>
              </a:rPr>
              <a:t>Seventh Outline LevelClick to edit Master text styles</a:t>
            </a:r>
            <a:endParaRPr/>
          </a:p>
        </p:txBody>
      </p:sp>
      <p:sp>
        <p:nvSpPr>
          <p:cNvPr id="200" name="PlaceHolder 5"/>
          <p:cNvSpPr>
            <a:spLocks noGrp="1"/>
          </p:cNvSpPr>
          <p:nvPr>
            <p:ph type="sldNum"/>
          </p:nvPr>
        </p:nvSpPr>
        <p:spPr>
          <a:xfrm>
            <a:off x="6994440" y="6573960"/>
            <a:ext cx="2133360" cy="205920"/>
          </a:xfrm>
          <a:prstGeom prst="rect">
            <a:avLst/>
          </a:prstGeom>
        </p:spPr>
        <p:txBody>
          <a:bodyPr bIns="45000" lIns="90000" rIns="90000" tIns="45000"/>
          <a:p>
            <a:pPr>
              <a:lnSpc>
                <a:spcPct val="100000"/>
              </a:lnSpc>
            </a:pPr>
            <a:fld id="{81217191-5101-4181-81C1-41F1C181C141}" type="slidenum">
              <a:rPr lang="en-US">
                <a:solidFill>
                  <a:srgbClr val="000000"/>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www.kernel.org/doc/Documentation/filesystems/nfs/nfsroot.txt" TargetMode="External"/><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53.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hyperlink" Target="http://en.wikipedia.org/wiki/File:MMU_principle.png" TargetMode="External"/><Relationship Id="rId3" Type="http://schemas.openxmlformats.org/officeDocument/2006/relationships/slideLayout" Target="../slideLayouts/slideLayout5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hyperlink" Target="http://www.linuxweblog.com/meminfo" TargetMode="External"/><Relationship Id="rId3" Type="http://schemas.openxmlformats.org/officeDocument/2006/relationships/slideLayout" Target="../slideLayouts/slideLayout53.xml"/>
</Relationships>
</file>

<file path=ppt/slides/_rels/slide2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lwn.net/Articles/102232/" TargetMode="External"/><Relationship Id="rId3" Type="http://schemas.openxmlformats.org/officeDocument/2006/relationships/hyperlink" Target="http://lwn.net/Articles/102232/" TargetMode="External"/><Relationship Id="rId4" Type="http://schemas.openxmlformats.org/officeDocument/2006/relationships/slideLayout" Target="../slideLayouts/slideLayout5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5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298440" y="2784600"/>
            <a:ext cx="8222760" cy="516960"/>
          </a:xfrm>
          <a:prstGeom prst="rect">
            <a:avLst/>
          </a:prstGeom>
        </p:spPr>
        <p:txBody>
          <a:bodyPr bIns="45000" lIns="90000" rIns="90000" tIns="45000"/>
          <a:p>
            <a:pPr>
              <a:lnSpc>
                <a:spcPct val="100000"/>
              </a:lnSpc>
            </a:pPr>
            <a:r>
              <a:rPr b="1" lang="en-US" sz="2800">
                <a:solidFill>
                  <a:srgbClr val="000000"/>
                </a:solidFill>
                <a:latin typeface="Arial"/>
              </a:rPr>
              <a:t>Giving Linux the Boot</a:t>
            </a:r>
            <a:endParaRPr/>
          </a:p>
        </p:txBody>
      </p:sp>
      <p:sp>
        <p:nvSpPr>
          <p:cNvPr id="239" name="CustomShape 2"/>
          <p:cNvSpPr/>
          <p:nvPr/>
        </p:nvSpPr>
        <p:spPr>
          <a:xfrm>
            <a:off x="330120" y="3352680"/>
            <a:ext cx="8065800" cy="1187640"/>
          </a:xfrm>
          <a:prstGeom prst="rect">
            <a:avLst/>
          </a:prstGeom>
        </p:spPr>
        <p:txBody>
          <a:bodyPr bIns="45000" lIns="90000" rIns="90000" tIns="45000"/>
          <a:p>
            <a:pPr>
              <a:lnSpc>
                <a:spcPct val="100000"/>
              </a:lnSpc>
            </a:pPr>
            <a:r>
              <a:rPr lang="en-US">
                <a:solidFill>
                  <a:srgbClr val="000000"/>
                </a:solidFill>
                <a:latin typeface="Arial"/>
              </a:rPr>
              <a:t>This session covers all facets of the Linux boot process from power up to running a user application beginning with ROM boot loader progressing through secondary program loader, u-boot, kernel and finishing with user-level initialization. </a:t>
            </a:r>
            <a:endParaRPr/>
          </a:p>
        </p:txBody>
      </p:sp>
      <p:sp>
        <p:nvSpPr>
          <p:cNvPr id="240" name="CustomShape 3"/>
          <p:cNvSpPr/>
          <p:nvPr/>
        </p:nvSpPr>
        <p:spPr>
          <a:xfrm>
            <a:off x="324000" y="5740560"/>
            <a:ext cx="2018880" cy="364680"/>
          </a:xfrm>
          <a:prstGeom prst="rect">
            <a:avLst/>
          </a:prstGeom>
        </p:spPr>
        <p:txBody>
          <a:bodyPr bIns="45000" lIns="90000" rIns="90000" tIns="45000"/>
          <a:p>
            <a:pPr>
              <a:lnSpc>
                <a:spcPct val="100000"/>
              </a:lnSpc>
            </a:pPr>
            <a:r>
              <a:rPr lang="en-US">
                <a:solidFill>
                  <a:srgbClr val="000000"/>
                </a:solidFill>
                <a:latin typeface="Arial"/>
              </a:rPr>
              <a:t>July 2012</a:t>
            </a:r>
            <a:endParaRPr/>
          </a:p>
        </p:txBody>
      </p:sp>
      <p:pic>
        <p:nvPicPr>
          <p:cNvPr descr="" id="241" name="Picture 3"/>
          <p:cNvPicPr/>
          <p:nvPr/>
        </p:nvPicPr>
        <p:blipFill>
          <a:blip r:embed="rId1"/>
          <a:stretch>
            <a:fillRect/>
          </a:stretch>
        </p:blipFill>
        <p:spPr>
          <a:xfrm>
            <a:off x="2239920" y="301680"/>
            <a:ext cx="4681080" cy="1169640"/>
          </a:xfrm>
          <a:prstGeom prst="rect">
            <a:avLst/>
          </a:prstGeom>
        </p:spPr>
      </p:pic>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CustomShape 1"/>
          <p:cNvSpPr/>
          <p:nvPr/>
        </p:nvSpPr>
        <p:spPr>
          <a:xfrm>
            <a:off x="457200" y="3787920"/>
            <a:ext cx="1456920" cy="752040"/>
          </a:xfrm>
          <a:prstGeom prst="rect">
            <a:avLst/>
          </a:prstGeom>
          <a:solidFill>
            <a:srgbClr val="00ff00"/>
          </a:solidFill>
          <a:ln w="9360">
            <a:solidFill>
              <a:srgbClr val="000000"/>
            </a:solidFill>
            <a:miter/>
          </a:ln>
        </p:spPr>
      </p:sp>
      <p:sp>
        <p:nvSpPr>
          <p:cNvPr id="304" name="TextShape 2"/>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4 Stages of the Linux Boot Process - Cont</a:t>
            </a:r>
            <a:endParaRPr/>
          </a:p>
        </p:txBody>
      </p:sp>
      <p:sp>
        <p:nvSpPr>
          <p:cNvPr id="305" name="TextShape 3"/>
          <p:cNvSpPr txBox="1"/>
          <p:nvPr/>
        </p:nvSpPr>
        <p:spPr>
          <a:xfrm>
            <a:off x="333360" y="1185840"/>
            <a:ext cx="4157280" cy="4692240"/>
          </a:xfrm>
          <a:prstGeom prst="rect">
            <a:avLst/>
          </a:prstGeom>
        </p:spPr>
        <p:txBody>
          <a:bodyPr/>
          <a:p>
            <a:pPr>
              <a:lnSpc>
                <a:spcPct val="100000"/>
              </a:lnSpc>
              <a:buFont typeface="Arial"/>
              <a:buChar char="•"/>
            </a:pPr>
            <a:r>
              <a:rPr lang="en-US" sz="2000">
                <a:solidFill>
                  <a:srgbClr val="000000"/>
                </a:solidFill>
                <a:latin typeface="Arial"/>
                <a:ea typeface="DejaVu Sans"/>
              </a:rPr>
              <a:t>(stage 1) ROM</a:t>
            </a:r>
            <a:endParaRPr/>
          </a:p>
          <a:p>
            <a:pPr>
              <a:lnSpc>
                <a:spcPct val="100000"/>
              </a:lnSpc>
              <a:buFont typeface="Arial"/>
              <a:buChar char="•"/>
            </a:pPr>
            <a:r>
              <a:rPr lang="en-US" sz="2000">
                <a:solidFill>
                  <a:srgbClr val="000000"/>
                </a:solidFill>
                <a:latin typeface="Arial"/>
                <a:ea typeface="DejaVu Sans"/>
              </a:rPr>
              <a:t>(stage 2) UBL/X-loader/U-boot SPL</a:t>
            </a:r>
            <a:endParaRPr/>
          </a:p>
          <a:p>
            <a:pPr>
              <a:lnSpc>
                <a:spcPct val="100000"/>
              </a:lnSpc>
              <a:buFont typeface="Arial"/>
              <a:buChar char="•"/>
            </a:pPr>
            <a:r>
              <a:rPr lang="en-US" sz="2000">
                <a:solidFill>
                  <a:srgbClr val="000000"/>
                </a:solidFill>
                <a:latin typeface="Arial"/>
                <a:ea typeface="DejaVu Sans"/>
              </a:rPr>
              <a:t>(stage 3) U-boot</a:t>
            </a:r>
            <a:endParaRPr/>
          </a:p>
          <a:p>
            <a:pPr>
              <a:lnSpc>
                <a:spcPct val="100000"/>
              </a:lnSpc>
              <a:buFont typeface="Arial"/>
              <a:buChar char="•"/>
            </a:pPr>
            <a:r>
              <a:rPr lang="en-US" sz="2000">
                <a:solidFill>
                  <a:srgbClr val="000000"/>
                </a:solidFill>
                <a:latin typeface="Arial"/>
                <a:ea typeface="DejaVu Sans"/>
              </a:rPr>
              <a:t>(stage 4) Kernel</a:t>
            </a:r>
            <a:endParaRPr/>
          </a:p>
        </p:txBody>
      </p:sp>
      <p:sp>
        <p:nvSpPr>
          <p:cNvPr id="306" name="TextShape 4"/>
          <p:cNvSpPr txBox="1"/>
          <p:nvPr/>
        </p:nvSpPr>
        <p:spPr>
          <a:xfrm>
            <a:off x="4643280" y="1185840"/>
            <a:ext cx="4157280" cy="4692240"/>
          </a:xfrm>
          <a:prstGeom prst="rect">
            <a:avLst/>
          </a:prstGeom>
        </p:spPr>
        <p:txBody>
          <a:bodyPr bIns="45000" lIns="90000" rIns="90000" tIns="45000"/>
          <a:p>
            <a:pPr>
              <a:lnSpc>
                <a:spcPct val="100000"/>
              </a:lnSpc>
              <a:buFont typeface="Arial"/>
              <a:buChar char="•"/>
            </a:pPr>
            <a:r>
              <a:rPr lang="en-US" sz="2800">
                <a:solidFill>
                  <a:srgbClr val="000000"/>
                </a:solidFill>
                <a:latin typeface="Arial"/>
                <a:ea typeface="DejaVu Sans"/>
              </a:rPr>
              <a:t>Each stage adds functionality.</a:t>
            </a:r>
            <a:endParaRPr/>
          </a:p>
          <a:p>
            <a:pPr>
              <a:lnSpc>
                <a:spcPct val="100000"/>
              </a:lnSpc>
              <a:buFont typeface="Arial"/>
              <a:buChar char="•"/>
            </a:pPr>
            <a:r>
              <a:rPr lang="en-US" sz="2800">
                <a:solidFill>
                  <a:srgbClr val="000000"/>
                </a:solidFill>
                <a:latin typeface="Arial"/>
                <a:ea typeface="DejaVu Sans"/>
              </a:rPr>
              <a:t>Boot mode indicates to the ROM BL the order of boot modes to try.</a:t>
            </a:r>
            <a:endParaRPr/>
          </a:p>
          <a:p>
            <a:pPr>
              <a:lnSpc>
                <a:spcPct val="100000"/>
              </a:lnSpc>
              <a:buFont typeface="Arial"/>
              <a:buChar char="•"/>
            </a:pPr>
            <a:r>
              <a:rPr lang="en-US" sz="2800">
                <a:solidFill>
                  <a:srgbClr val="000000"/>
                </a:solidFill>
                <a:latin typeface="Arial"/>
                <a:ea typeface="DejaVu Sans"/>
              </a:rPr>
              <a:t>ROM BL may indicate to SPL where it came from.</a:t>
            </a:r>
            <a:endParaRPr/>
          </a:p>
          <a:p>
            <a:pPr>
              <a:lnSpc>
                <a:spcPct val="100000"/>
              </a:lnSpc>
              <a:buFont typeface="Arial"/>
              <a:buChar char="•"/>
            </a:pPr>
            <a:r>
              <a:rPr lang="en-US" sz="2800">
                <a:solidFill>
                  <a:srgbClr val="000000"/>
                </a:solidFill>
                <a:latin typeface="Arial"/>
                <a:ea typeface="DejaVu Sans"/>
              </a:rPr>
              <a:t> </a:t>
            </a:r>
            <a:r>
              <a:rPr lang="en-US" sz="2800">
                <a:solidFill>
                  <a:srgbClr val="000000"/>
                </a:solidFill>
                <a:latin typeface="Arial"/>
                <a:ea typeface="DejaVu Sans"/>
              </a:rPr>
              <a:t>While SPL should use the same method to find U-Boot, U-Boot is free to do as the user configures.  For simplicity here, we assume it also uses that mode.</a:t>
            </a:r>
            <a:endParaRPr/>
          </a:p>
        </p:txBody>
      </p:sp>
      <p:sp>
        <p:nvSpPr>
          <p:cNvPr id="307" name="CustomShape 5"/>
          <p:cNvSpPr/>
          <p:nvPr/>
        </p:nvSpPr>
        <p:spPr>
          <a:xfrm>
            <a:off x="2324160" y="3521160"/>
            <a:ext cx="1990440" cy="1161720"/>
          </a:xfrm>
          <a:prstGeom prst="rect">
            <a:avLst/>
          </a:prstGeom>
          <a:solidFill>
            <a:srgbClr val="aaaaaa"/>
          </a:solidFill>
          <a:ln w="9360">
            <a:solidFill>
              <a:srgbClr val="000000"/>
            </a:solidFill>
            <a:miter/>
          </a:ln>
        </p:spPr>
      </p:sp>
      <p:sp>
        <p:nvSpPr>
          <p:cNvPr id="308" name="CustomShape 6"/>
          <p:cNvSpPr/>
          <p:nvPr/>
        </p:nvSpPr>
        <p:spPr>
          <a:xfrm>
            <a:off x="2355840" y="3529080"/>
            <a:ext cx="105228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Processor</a:t>
            </a:r>
            <a:endParaRPr/>
          </a:p>
        </p:txBody>
      </p:sp>
      <p:sp>
        <p:nvSpPr>
          <p:cNvPr id="309" name="CustomShape 7"/>
          <p:cNvSpPr/>
          <p:nvPr/>
        </p:nvSpPr>
        <p:spPr>
          <a:xfrm>
            <a:off x="652320" y="3905280"/>
            <a:ext cx="1098720" cy="5194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Boot Mode</a:t>
            </a:r>
            <a:endParaRPr/>
          </a:p>
          <a:p>
            <a:pPr algn="ctr">
              <a:lnSpc>
                <a:spcPct val="100000"/>
              </a:lnSpc>
            </a:pPr>
            <a:r>
              <a:rPr b="1" lang="en-US" sz="1400">
                <a:solidFill>
                  <a:srgbClr val="000000"/>
                </a:solidFill>
                <a:latin typeface="Arial"/>
                <a:ea typeface="DejaVu Sans"/>
              </a:rPr>
              <a:t>Selection</a:t>
            </a:r>
            <a:endParaRPr/>
          </a:p>
        </p:txBody>
      </p:sp>
      <p:sp>
        <p:nvSpPr>
          <p:cNvPr id="310" name="CustomShape 8"/>
          <p:cNvSpPr/>
          <p:nvPr/>
        </p:nvSpPr>
        <p:spPr>
          <a:xfrm>
            <a:off x="457200" y="4768920"/>
            <a:ext cx="2971440" cy="945720"/>
          </a:xfrm>
          <a:prstGeom prst="rect">
            <a:avLst/>
          </a:prstGeom>
        </p:spPr>
        <p:txBody>
          <a:bodyPr bIns="46800" lIns="90000" rIns="90000" tIns="46800"/>
          <a:p>
            <a:pPr>
              <a:lnSpc>
                <a:spcPct val="100000"/>
              </a:lnSpc>
              <a:buFont typeface="Arial"/>
              <a:buChar char="-"/>
            </a:pPr>
            <a:r>
              <a:rPr b="1" lang="en-US" sz="1400">
                <a:solidFill>
                  <a:srgbClr val="000000"/>
                </a:solidFill>
                <a:latin typeface="Arial"/>
                <a:ea typeface="DejaVu Sans"/>
              </a:rPr>
              <a:t>Selects which source of SPL</a:t>
            </a:r>
            <a:endParaRPr/>
          </a:p>
          <a:p>
            <a:pPr>
              <a:lnSpc>
                <a:spcPct val="100000"/>
              </a:lnSpc>
              <a:buFont typeface="Arial"/>
              <a:buChar char="-"/>
            </a:pPr>
            <a:r>
              <a:rPr b="1" lang="en-US" sz="1400">
                <a:solidFill>
                  <a:srgbClr val="000000"/>
                </a:solidFill>
                <a:latin typeface="Arial"/>
                <a:ea typeface="DejaVu Sans"/>
              </a:rPr>
              <a:t>Only used by the ROM BL</a:t>
            </a:r>
            <a:endParaRPr/>
          </a:p>
          <a:p>
            <a:pPr>
              <a:lnSpc>
                <a:spcPct val="100000"/>
              </a:lnSpc>
            </a:pPr>
            <a:endParaRPr/>
          </a:p>
          <a:p>
            <a:pPr>
              <a:lnSpc>
                <a:spcPct val="100000"/>
              </a:lnSpc>
            </a:pPr>
            <a:endParaRPr/>
          </a:p>
        </p:txBody>
      </p:sp>
      <p:sp>
        <p:nvSpPr>
          <p:cNvPr id="311" name="CustomShape 9"/>
          <p:cNvSpPr/>
          <p:nvPr/>
        </p:nvSpPr>
        <p:spPr>
          <a:xfrm>
            <a:off x="3340080" y="3848040"/>
            <a:ext cx="914040" cy="288720"/>
          </a:xfrm>
          <a:prstGeom prst="rect">
            <a:avLst/>
          </a:prstGeom>
          <a:solidFill>
            <a:srgbClr val="ffff00"/>
          </a:solidFill>
          <a:ln w="9360">
            <a:solidFill>
              <a:srgbClr val="000000"/>
            </a:solidFill>
            <a:miter/>
          </a:ln>
        </p:spPr>
      </p:sp>
      <p:sp>
        <p:nvSpPr>
          <p:cNvPr id="312" name="CustomShape 10"/>
          <p:cNvSpPr/>
          <p:nvPr/>
        </p:nvSpPr>
        <p:spPr>
          <a:xfrm>
            <a:off x="3354480" y="3832200"/>
            <a:ext cx="8838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ROM BL</a:t>
            </a:r>
            <a:endParaRPr/>
          </a:p>
        </p:txBody>
      </p:sp>
      <p:sp>
        <p:nvSpPr>
          <p:cNvPr id="313" name="CustomShape 11"/>
          <p:cNvSpPr/>
          <p:nvPr/>
        </p:nvSpPr>
        <p:spPr>
          <a:xfrm>
            <a:off x="2317680" y="4229280"/>
            <a:ext cx="9061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Int. RAM</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Overview – Processor Boot Modes</a:t>
            </a:r>
            <a:endParaRPr/>
          </a:p>
        </p:txBody>
      </p:sp>
      <p:sp>
        <p:nvSpPr>
          <p:cNvPr id="315" name="TextShape 2"/>
          <p:cNvSpPr txBox="1"/>
          <p:nvPr/>
        </p:nvSpPr>
        <p:spPr>
          <a:xfrm>
            <a:off x="333360" y="1185840"/>
            <a:ext cx="8467200" cy="4692240"/>
          </a:xfrm>
          <a:prstGeom prst="rect">
            <a:avLst/>
          </a:prstGeom>
        </p:spPr>
        <p:txBody>
          <a:bodyPr/>
          <a:p>
            <a:pPr>
              <a:lnSpc>
                <a:spcPct val="90000"/>
              </a:lnSpc>
              <a:buFont typeface="StarSymbol"/>
              <a:buChar char=""/>
            </a:pPr>
            <a:r>
              <a:rPr lang="en-US" sz="1600">
                <a:solidFill>
                  <a:srgbClr val="000000"/>
                </a:solidFill>
                <a:latin typeface="Arial"/>
                <a:ea typeface="DejaVu Sans"/>
              </a:rPr>
              <a:t>Boot Modes in TI perspective is strictly related to hardware and about where to read the next stage in the boot process. This is unrelated to traditional UNIX or Linux runlevels.</a:t>
            </a:r>
            <a:endParaRPr/>
          </a:p>
          <a:p>
            <a:pPr>
              <a:lnSpc>
                <a:spcPct val="90000"/>
              </a:lnSpc>
              <a:buFont typeface="StarSymbol"/>
              <a:buChar char=""/>
            </a:pPr>
            <a:r>
              <a:rPr lang="en-US" sz="1600">
                <a:solidFill>
                  <a:srgbClr val="000000"/>
                </a:solidFill>
                <a:latin typeface="Arial"/>
                <a:ea typeface="DejaVu Sans"/>
              </a:rPr>
              <a:t>Boot Modes supported vary by device so please consult the data sheet. Typical boot modes are NAND, I2C, MMC, SPI, Serial, Ethernet.</a:t>
            </a:r>
            <a:endParaRPr/>
          </a:p>
          <a:p>
            <a:pPr>
              <a:lnSpc>
                <a:spcPct val="90000"/>
              </a:lnSpc>
              <a:buFont typeface="StarSymbol"/>
              <a:buChar char=""/>
            </a:pPr>
            <a:r>
              <a:rPr lang="en-US" sz="1600">
                <a:solidFill>
                  <a:srgbClr val="000000"/>
                </a:solidFill>
                <a:latin typeface="Arial"/>
                <a:ea typeface="DejaVu Sans"/>
              </a:rPr>
              <a:t>Boot mode pins are read and latched once, typically the pins are muxed with another interface such as the video display lines, input on start and then output after that.</a:t>
            </a:r>
            <a:endParaRPr/>
          </a:p>
          <a:p>
            <a:pPr>
              <a:lnSpc>
                <a:spcPct val="90000"/>
              </a:lnSpc>
              <a:buFont typeface="StarSymbol"/>
              <a:buChar char=""/>
            </a:pPr>
            <a:r>
              <a:rPr lang="en-US" sz="1600">
                <a:solidFill>
                  <a:srgbClr val="000000"/>
                </a:solidFill>
                <a:latin typeface="Arial"/>
                <a:ea typeface="DejaVu Sans"/>
              </a:rPr>
              <a:t>Each Processor has an app note on this topic</a:t>
            </a:r>
            <a:endParaRPr/>
          </a:p>
        </p:txBody>
      </p:sp>
      <p:pic>
        <p:nvPicPr>
          <p:cNvPr descr="" id="316" name="Picture 15"/>
          <p:cNvPicPr/>
          <p:nvPr/>
        </p:nvPicPr>
        <p:blipFill>
          <a:blip r:embed="rId1"/>
          <a:stretch>
            <a:fillRect/>
          </a:stretch>
        </p:blipFill>
        <p:spPr>
          <a:xfrm>
            <a:off x="333360" y="3544920"/>
            <a:ext cx="5408280" cy="2757240"/>
          </a:xfrm>
          <a:prstGeom prst="rect">
            <a:avLst/>
          </a:prstGeom>
        </p:spPr>
      </p:pic>
      <p:pic>
        <p:nvPicPr>
          <p:cNvPr descr="" id="317" name="Picture 17"/>
          <p:cNvPicPr/>
          <p:nvPr/>
        </p:nvPicPr>
        <p:blipFill>
          <a:blip r:embed="rId2"/>
          <a:stretch>
            <a:fillRect/>
          </a:stretch>
        </p:blipFill>
        <p:spPr>
          <a:xfrm>
            <a:off x="4937040" y="3549600"/>
            <a:ext cx="3765240" cy="221112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Overview – Boot Modes</a:t>
            </a:r>
            <a:endParaRPr/>
          </a:p>
        </p:txBody>
      </p:sp>
      <p:sp>
        <p:nvSpPr>
          <p:cNvPr id="319" name="TextShape 2"/>
          <p:cNvSpPr txBox="1"/>
          <p:nvPr/>
        </p:nvSpPr>
        <p:spPr>
          <a:xfrm>
            <a:off x="333360" y="1185840"/>
            <a:ext cx="8467200" cy="4692240"/>
          </a:xfrm>
          <a:prstGeom prst="rect">
            <a:avLst/>
          </a:prstGeom>
        </p:spPr>
        <p:txBody>
          <a:bodyPr/>
          <a:p>
            <a:pPr>
              <a:lnSpc>
                <a:spcPct val="100000"/>
              </a:lnSpc>
              <a:buFont typeface="StarSymbol"/>
              <a:buChar char=""/>
            </a:pPr>
            <a:r>
              <a:rPr lang="en-US" sz="2000">
                <a:solidFill>
                  <a:srgbClr val="000000"/>
                </a:solidFill>
                <a:latin typeface="Arial"/>
                <a:ea typeface="DejaVu Sans"/>
              </a:rPr>
              <a:t>Some processors support Boot Sequences based on the Boot Mode. This allows the ROM code to handle possible failure modes in case the primary selected persistent storage is not available. Please refer to the appropriate Data Sheet and Technical Reference Manual (TRM) for the part.</a:t>
            </a:r>
            <a:endParaRPr/>
          </a:p>
          <a:p>
            <a:pPr lvl="1">
              <a:lnSpc>
                <a:spcPct val="100000"/>
              </a:lnSpc>
              <a:buFont typeface="StarSymbol"/>
              <a:buChar char=""/>
            </a:pPr>
            <a:r>
              <a:rPr lang="en-US">
                <a:solidFill>
                  <a:srgbClr val="000000"/>
                </a:solidFill>
                <a:latin typeface="Arial"/>
                <a:ea typeface="DejaVu Sans"/>
              </a:rPr>
              <a:t>AM37x/AM35x/AM387x/AM389x (Sequencing supported, good for sys dev)</a:t>
            </a:r>
            <a:endParaRPr/>
          </a:p>
          <a:p>
            <a:pPr lvl="1">
              <a:lnSpc>
                <a:spcPct val="100000"/>
              </a:lnSpc>
              <a:buFont typeface="StarSymbol"/>
              <a:buChar char=""/>
            </a:pPr>
            <a:r>
              <a:rPr lang="en-US">
                <a:solidFill>
                  <a:srgbClr val="000000"/>
                </a:solidFill>
                <a:latin typeface="Arial"/>
                <a:ea typeface="DejaVu Sans"/>
              </a:rPr>
              <a:t>AM18x (Sequencing not supported)</a:t>
            </a:r>
            <a:endParaRPr/>
          </a:p>
        </p:txBody>
      </p:sp>
      <p:pic>
        <p:nvPicPr>
          <p:cNvPr descr="" id="320" name="Picture 4"/>
          <p:cNvPicPr/>
          <p:nvPr/>
        </p:nvPicPr>
        <p:blipFill>
          <a:blip r:embed="rId1"/>
          <a:stretch>
            <a:fillRect/>
          </a:stretch>
        </p:blipFill>
        <p:spPr>
          <a:xfrm>
            <a:off x="333360" y="3544920"/>
            <a:ext cx="5408280" cy="2757240"/>
          </a:xfrm>
          <a:prstGeom prst="rect">
            <a:avLst/>
          </a:prstGeom>
        </p:spPr>
      </p:pic>
      <p:pic>
        <p:nvPicPr>
          <p:cNvPr descr="" id="321" name="Picture 5"/>
          <p:cNvPicPr/>
          <p:nvPr/>
        </p:nvPicPr>
        <p:blipFill>
          <a:blip r:embed="rId2"/>
          <a:stretch>
            <a:fillRect/>
          </a:stretch>
        </p:blipFill>
        <p:spPr>
          <a:xfrm>
            <a:off x="4937040" y="3549600"/>
            <a:ext cx="3765240" cy="2211120"/>
          </a:xfrm>
          <a:prstGeom prst="rect">
            <a:avLst/>
          </a:prstGeom>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Persistent Storage based Boot Modes</a:t>
            </a:r>
            <a:endParaRPr/>
          </a:p>
        </p:txBody>
      </p:sp>
      <p:sp>
        <p:nvSpPr>
          <p:cNvPr id="323" name="TextShape 2"/>
          <p:cNvSpPr txBox="1"/>
          <p:nvPr/>
        </p:nvSpPr>
        <p:spPr>
          <a:xfrm>
            <a:off x="333360" y="1185840"/>
            <a:ext cx="8467200" cy="4692240"/>
          </a:xfrm>
          <a:prstGeom prst="rect">
            <a:avLst/>
          </a:prstGeom>
        </p:spPr>
        <p:txBody>
          <a:bodyPr/>
          <a:p>
            <a:pPr>
              <a:lnSpc>
                <a:spcPct val="90000"/>
              </a:lnSpc>
              <a:buFont typeface="StarSymbol"/>
              <a:buChar char=""/>
            </a:pPr>
            <a:r>
              <a:rPr b="1" lang="en-US">
                <a:solidFill>
                  <a:srgbClr val="000000"/>
                </a:solidFill>
                <a:latin typeface="Arial"/>
                <a:ea typeface="DejaVu Sans"/>
              </a:rPr>
              <a:t>Booting from persistent storage</a:t>
            </a:r>
            <a:endParaRPr/>
          </a:p>
          <a:p>
            <a:pPr lvl="1">
              <a:lnSpc>
                <a:spcPct val="90000"/>
              </a:lnSpc>
              <a:buFont typeface="StarSymbol"/>
              <a:buChar char=""/>
            </a:pPr>
            <a:r>
              <a:rPr lang="en-US">
                <a:solidFill>
                  <a:srgbClr val="000000"/>
                </a:solidFill>
                <a:latin typeface="Arial"/>
                <a:ea typeface="DejaVu Sans"/>
              </a:rPr>
              <a:t>This is the most typical workflow.</a:t>
            </a:r>
            <a:endParaRPr/>
          </a:p>
          <a:p>
            <a:pPr lvl="1">
              <a:lnSpc>
                <a:spcPct val="90000"/>
              </a:lnSpc>
              <a:buFont typeface="StarSymbol"/>
              <a:buChar char=""/>
            </a:pPr>
            <a:r>
              <a:rPr lang="en-US">
                <a:solidFill>
                  <a:srgbClr val="000000"/>
                </a:solidFill>
                <a:latin typeface="Arial"/>
                <a:ea typeface="DejaVu Sans"/>
              </a:rPr>
              <a:t>Exact location and format of each chunk is media and processor specific</a:t>
            </a:r>
            <a:endParaRPr/>
          </a:p>
          <a:p>
            <a:pPr lvl="1">
              <a:buFont typeface="StarSymbol"/>
              <a:buChar char=""/>
            </a:pPr>
            <a:r>
              <a:rPr lang="en-US" sz="1600">
                <a:solidFill>
                  <a:srgbClr val="000000"/>
                </a:solidFill>
                <a:latin typeface="Arial"/>
                <a:ea typeface="DejaVu Sans"/>
              </a:rPr>
              <a:t>ROM BL sets requirements for how SPL “looks” so it can tell if it's found a programmed device or not.</a:t>
            </a:r>
            <a:endParaRPr/>
          </a:p>
        </p:txBody>
      </p:sp>
      <p:sp>
        <p:nvSpPr>
          <p:cNvPr id="324" name="CustomShape 3"/>
          <p:cNvSpPr/>
          <p:nvPr/>
        </p:nvSpPr>
        <p:spPr>
          <a:xfrm>
            <a:off x="4665600" y="3332160"/>
            <a:ext cx="4247640" cy="523440"/>
          </a:xfrm>
          <a:prstGeom prst="rect">
            <a:avLst/>
          </a:prstGeom>
          <a:solidFill>
            <a:srgbClr val="aaaaaa"/>
          </a:solidFill>
          <a:ln w="9360">
            <a:solidFill>
              <a:srgbClr val="000000"/>
            </a:solidFill>
            <a:miter/>
          </a:ln>
        </p:spPr>
      </p:sp>
      <p:sp>
        <p:nvSpPr>
          <p:cNvPr id="325" name="CustomShape 4"/>
          <p:cNvSpPr/>
          <p:nvPr/>
        </p:nvSpPr>
        <p:spPr>
          <a:xfrm>
            <a:off x="4697280" y="3381480"/>
            <a:ext cx="698040" cy="30708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NAND</a:t>
            </a:r>
            <a:endParaRPr/>
          </a:p>
        </p:txBody>
      </p:sp>
      <p:sp>
        <p:nvSpPr>
          <p:cNvPr id="326" name="CustomShape 5"/>
          <p:cNvSpPr/>
          <p:nvPr/>
        </p:nvSpPr>
        <p:spPr>
          <a:xfrm>
            <a:off x="4667400" y="3952800"/>
            <a:ext cx="4247640" cy="523440"/>
          </a:xfrm>
          <a:prstGeom prst="rect">
            <a:avLst/>
          </a:prstGeom>
          <a:solidFill>
            <a:srgbClr val="aaaaaa"/>
          </a:solidFill>
          <a:ln w="9360">
            <a:solidFill>
              <a:srgbClr val="000000"/>
            </a:solidFill>
            <a:miter/>
          </a:ln>
        </p:spPr>
      </p:sp>
      <p:sp>
        <p:nvSpPr>
          <p:cNvPr id="327" name="CustomShape 6"/>
          <p:cNvSpPr/>
          <p:nvPr/>
        </p:nvSpPr>
        <p:spPr>
          <a:xfrm>
            <a:off x="4700520" y="4002120"/>
            <a:ext cx="60480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MMC</a:t>
            </a:r>
            <a:endParaRPr/>
          </a:p>
        </p:txBody>
      </p:sp>
      <p:sp>
        <p:nvSpPr>
          <p:cNvPr id="328" name="CustomShape 7"/>
          <p:cNvSpPr/>
          <p:nvPr/>
        </p:nvSpPr>
        <p:spPr>
          <a:xfrm>
            <a:off x="4668840" y="4573440"/>
            <a:ext cx="4244760" cy="523440"/>
          </a:xfrm>
          <a:prstGeom prst="rect">
            <a:avLst/>
          </a:prstGeom>
          <a:solidFill>
            <a:srgbClr val="aaaaaa"/>
          </a:solidFill>
          <a:ln w="9360">
            <a:solidFill>
              <a:srgbClr val="000000"/>
            </a:solidFill>
            <a:miter/>
          </a:ln>
        </p:spPr>
      </p:sp>
      <p:sp>
        <p:nvSpPr>
          <p:cNvPr id="329" name="CustomShape 8"/>
          <p:cNvSpPr/>
          <p:nvPr/>
        </p:nvSpPr>
        <p:spPr>
          <a:xfrm>
            <a:off x="4702320" y="4622760"/>
            <a:ext cx="46800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SPI</a:t>
            </a:r>
            <a:endParaRPr/>
          </a:p>
        </p:txBody>
      </p:sp>
      <p:sp>
        <p:nvSpPr>
          <p:cNvPr id="330" name="CustomShape 9"/>
          <p:cNvSpPr/>
          <p:nvPr/>
        </p:nvSpPr>
        <p:spPr>
          <a:xfrm>
            <a:off x="4670280" y="5191200"/>
            <a:ext cx="4244760" cy="523440"/>
          </a:xfrm>
          <a:prstGeom prst="rect">
            <a:avLst/>
          </a:prstGeom>
          <a:solidFill>
            <a:srgbClr val="aaaaaa"/>
          </a:solidFill>
          <a:ln w="9360">
            <a:solidFill>
              <a:srgbClr val="000000"/>
            </a:solidFill>
            <a:miter/>
          </a:ln>
        </p:spPr>
      </p:sp>
      <p:sp>
        <p:nvSpPr>
          <p:cNvPr id="331" name="CustomShape 10"/>
          <p:cNvSpPr/>
          <p:nvPr/>
        </p:nvSpPr>
        <p:spPr>
          <a:xfrm>
            <a:off x="4702320" y="5224320"/>
            <a:ext cx="46008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I2C</a:t>
            </a:r>
            <a:endParaRPr/>
          </a:p>
        </p:txBody>
      </p:sp>
      <p:sp>
        <p:nvSpPr>
          <p:cNvPr id="332" name="CustomShape 11"/>
          <p:cNvSpPr/>
          <p:nvPr/>
        </p:nvSpPr>
        <p:spPr>
          <a:xfrm>
            <a:off x="6249960" y="3421080"/>
            <a:ext cx="809280" cy="371160"/>
          </a:xfrm>
          <a:prstGeom prst="rect">
            <a:avLst/>
          </a:prstGeom>
          <a:solidFill>
            <a:srgbClr val="00ccff"/>
          </a:solidFill>
          <a:ln w="9360">
            <a:solidFill>
              <a:srgbClr val="000000"/>
            </a:solidFill>
            <a:miter/>
          </a:ln>
        </p:spPr>
      </p:sp>
      <p:sp>
        <p:nvSpPr>
          <p:cNvPr id="333" name="CustomShape 12"/>
          <p:cNvSpPr/>
          <p:nvPr/>
        </p:nvSpPr>
        <p:spPr>
          <a:xfrm>
            <a:off x="6272280" y="3451320"/>
            <a:ext cx="7326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334" name="CustomShape 13"/>
          <p:cNvSpPr/>
          <p:nvPr/>
        </p:nvSpPr>
        <p:spPr>
          <a:xfrm>
            <a:off x="5575320" y="3422520"/>
            <a:ext cx="580680" cy="371160"/>
          </a:xfrm>
          <a:prstGeom prst="rect">
            <a:avLst/>
          </a:prstGeom>
          <a:solidFill>
            <a:srgbClr val="00ccff"/>
          </a:solidFill>
          <a:ln w="9360">
            <a:solidFill>
              <a:srgbClr val="000000"/>
            </a:solidFill>
            <a:miter/>
          </a:ln>
        </p:spPr>
      </p:sp>
      <p:sp>
        <p:nvSpPr>
          <p:cNvPr id="335" name="CustomShape 14"/>
          <p:cNvSpPr/>
          <p:nvPr/>
        </p:nvSpPr>
        <p:spPr>
          <a:xfrm>
            <a:off x="5597640" y="3452760"/>
            <a:ext cx="5266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336" name="CustomShape 15"/>
          <p:cNvSpPr/>
          <p:nvPr/>
        </p:nvSpPr>
        <p:spPr>
          <a:xfrm>
            <a:off x="7128000" y="3422520"/>
            <a:ext cx="809280" cy="371160"/>
          </a:xfrm>
          <a:prstGeom prst="rect">
            <a:avLst/>
          </a:prstGeom>
          <a:solidFill>
            <a:srgbClr val="00ccff"/>
          </a:solidFill>
          <a:ln w="9360">
            <a:solidFill>
              <a:srgbClr val="000000"/>
            </a:solidFill>
            <a:miter/>
          </a:ln>
        </p:spPr>
      </p:sp>
      <p:sp>
        <p:nvSpPr>
          <p:cNvPr id="337" name="CustomShape 16"/>
          <p:cNvSpPr/>
          <p:nvPr/>
        </p:nvSpPr>
        <p:spPr>
          <a:xfrm>
            <a:off x="7162920" y="3452760"/>
            <a:ext cx="70596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338" name="CustomShape 17"/>
          <p:cNvSpPr/>
          <p:nvPr/>
        </p:nvSpPr>
        <p:spPr>
          <a:xfrm>
            <a:off x="6251400" y="4022640"/>
            <a:ext cx="809280" cy="371160"/>
          </a:xfrm>
          <a:prstGeom prst="rect">
            <a:avLst/>
          </a:prstGeom>
          <a:solidFill>
            <a:srgbClr val="00ccff"/>
          </a:solidFill>
          <a:ln w="9360">
            <a:solidFill>
              <a:srgbClr val="000000"/>
            </a:solidFill>
            <a:miter/>
          </a:ln>
        </p:spPr>
      </p:sp>
      <p:sp>
        <p:nvSpPr>
          <p:cNvPr id="339" name="CustomShape 18"/>
          <p:cNvSpPr/>
          <p:nvPr/>
        </p:nvSpPr>
        <p:spPr>
          <a:xfrm>
            <a:off x="6273720" y="4052880"/>
            <a:ext cx="7326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340" name="CustomShape 19"/>
          <p:cNvSpPr/>
          <p:nvPr/>
        </p:nvSpPr>
        <p:spPr>
          <a:xfrm>
            <a:off x="5576760" y="4024440"/>
            <a:ext cx="580680" cy="371160"/>
          </a:xfrm>
          <a:prstGeom prst="rect">
            <a:avLst/>
          </a:prstGeom>
          <a:solidFill>
            <a:srgbClr val="00ccff"/>
          </a:solidFill>
          <a:ln w="9360">
            <a:solidFill>
              <a:srgbClr val="000000"/>
            </a:solidFill>
            <a:miter/>
          </a:ln>
        </p:spPr>
      </p:sp>
      <p:sp>
        <p:nvSpPr>
          <p:cNvPr id="341" name="CustomShape 20"/>
          <p:cNvSpPr/>
          <p:nvPr/>
        </p:nvSpPr>
        <p:spPr>
          <a:xfrm>
            <a:off x="5599080" y="4054320"/>
            <a:ext cx="52668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342" name="CustomShape 21"/>
          <p:cNvSpPr/>
          <p:nvPr/>
        </p:nvSpPr>
        <p:spPr>
          <a:xfrm>
            <a:off x="7129440" y="4024440"/>
            <a:ext cx="809280" cy="371160"/>
          </a:xfrm>
          <a:prstGeom prst="rect">
            <a:avLst/>
          </a:prstGeom>
          <a:solidFill>
            <a:srgbClr val="00ccff"/>
          </a:solidFill>
          <a:ln w="9360">
            <a:solidFill>
              <a:srgbClr val="000000"/>
            </a:solidFill>
            <a:miter/>
          </a:ln>
        </p:spPr>
      </p:sp>
      <p:sp>
        <p:nvSpPr>
          <p:cNvPr id="343" name="CustomShape 22"/>
          <p:cNvSpPr/>
          <p:nvPr/>
        </p:nvSpPr>
        <p:spPr>
          <a:xfrm>
            <a:off x="7164360" y="4054320"/>
            <a:ext cx="70596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344" name="CustomShape 23"/>
          <p:cNvSpPr/>
          <p:nvPr/>
        </p:nvSpPr>
        <p:spPr>
          <a:xfrm>
            <a:off x="6253200" y="4653000"/>
            <a:ext cx="809280" cy="371160"/>
          </a:xfrm>
          <a:prstGeom prst="rect">
            <a:avLst/>
          </a:prstGeom>
          <a:solidFill>
            <a:srgbClr val="00ccff"/>
          </a:solidFill>
          <a:ln w="9360">
            <a:solidFill>
              <a:srgbClr val="000000"/>
            </a:solidFill>
            <a:miter/>
          </a:ln>
        </p:spPr>
      </p:sp>
      <p:sp>
        <p:nvSpPr>
          <p:cNvPr id="345" name="CustomShape 24"/>
          <p:cNvSpPr/>
          <p:nvPr/>
        </p:nvSpPr>
        <p:spPr>
          <a:xfrm>
            <a:off x="6275520" y="4683240"/>
            <a:ext cx="73260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346" name="CustomShape 25"/>
          <p:cNvSpPr/>
          <p:nvPr/>
        </p:nvSpPr>
        <p:spPr>
          <a:xfrm>
            <a:off x="5578560" y="4654440"/>
            <a:ext cx="580680" cy="371160"/>
          </a:xfrm>
          <a:prstGeom prst="rect">
            <a:avLst/>
          </a:prstGeom>
          <a:solidFill>
            <a:srgbClr val="00ccff"/>
          </a:solidFill>
          <a:ln w="9360">
            <a:solidFill>
              <a:srgbClr val="000000"/>
            </a:solidFill>
            <a:miter/>
          </a:ln>
        </p:spPr>
      </p:sp>
      <p:sp>
        <p:nvSpPr>
          <p:cNvPr id="347" name="CustomShape 26"/>
          <p:cNvSpPr/>
          <p:nvPr/>
        </p:nvSpPr>
        <p:spPr>
          <a:xfrm>
            <a:off x="5600880" y="4684680"/>
            <a:ext cx="5266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348" name="CustomShape 27"/>
          <p:cNvSpPr/>
          <p:nvPr/>
        </p:nvSpPr>
        <p:spPr>
          <a:xfrm>
            <a:off x="7130880" y="4654440"/>
            <a:ext cx="809280" cy="371160"/>
          </a:xfrm>
          <a:prstGeom prst="rect">
            <a:avLst/>
          </a:prstGeom>
          <a:solidFill>
            <a:srgbClr val="00ccff"/>
          </a:solidFill>
          <a:ln w="9360">
            <a:solidFill>
              <a:srgbClr val="000000"/>
            </a:solidFill>
            <a:miter/>
          </a:ln>
        </p:spPr>
      </p:sp>
      <p:sp>
        <p:nvSpPr>
          <p:cNvPr id="349" name="CustomShape 28"/>
          <p:cNvSpPr/>
          <p:nvPr/>
        </p:nvSpPr>
        <p:spPr>
          <a:xfrm>
            <a:off x="7165800" y="4684680"/>
            <a:ext cx="70596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350" name="CustomShape 29"/>
          <p:cNvSpPr/>
          <p:nvPr/>
        </p:nvSpPr>
        <p:spPr>
          <a:xfrm>
            <a:off x="6243480" y="5243400"/>
            <a:ext cx="809280" cy="371160"/>
          </a:xfrm>
          <a:prstGeom prst="rect">
            <a:avLst/>
          </a:prstGeom>
          <a:solidFill>
            <a:srgbClr val="00ccff"/>
          </a:solidFill>
          <a:ln w="9360">
            <a:solidFill>
              <a:srgbClr val="000000"/>
            </a:solidFill>
            <a:miter/>
          </a:ln>
        </p:spPr>
      </p:sp>
      <p:sp>
        <p:nvSpPr>
          <p:cNvPr id="351" name="CustomShape 30"/>
          <p:cNvSpPr/>
          <p:nvPr/>
        </p:nvSpPr>
        <p:spPr>
          <a:xfrm>
            <a:off x="6265800" y="5273640"/>
            <a:ext cx="7326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352" name="CustomShape 31"/>
          <p:cNvSpPr/>
          <p:nvPr/>
        </p:nvSpPr>
        <p:spPr>
          <a:xfrm>
            <a:off x="5568840" y="5245200"/>
            <a:ext cx="580680" cy="371160"/>
          </a:xfrm>
          <a:prstGeom prst="rect">
            <a:avLst/>
          </a:prstGeom>
          <a:solidFill>
            <a:srgbClr val="00ccff"/>
          </a:solidFill>
          <a:ln w="9360">
            <a:solidFill>
              <a:srgbClr val="000000"/>
            </a:solidFill>
            <a:miter/>
          </a:ln>
        </p:spPr>
      </p:sp>
      <p:sp>
        <p:nvSpPr>
          <p:cNvPr id="353" name="CustomShape 32"/>
          <p:cNvSpPr/>
          <p:nvPr/>
        </p:nvSpPr>
        <p:spPr>
          <a:xfrm>
            <a:off x="5591160" y="5275440"/>
            <a:ext cx="52668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354" name="CustomShape 33"/>
          <p:cNvSpPr/>
          <p:nvPr/>
        </p:nvSpPr>
        <p:spPr>
          <a:xfrm>
            <a:off x="7121520" y="5245200"/>
            <a:ext cx="809280" cy="371160"/>
          </a:xfrm>
          <a:prstGeom prst="rect">
            <a:avLst/>
          </a:prstGeom>
          <a:solidFill>
            <a:srgbClr val="00ccff"/>
          </a:solidFill>
          <a:ln w="9360">
            <a:solidFill>
              <a:srgbClr val="000000"/>
            </a:solidFill>
            <a:miter/>
          </a:ln>
        </p:spPr>
      </p:sp>
      <p:sp>
        <p:nvSpPr>
          <p:cNvPr id="355" name="CustomShape 34"/>
          <p:cNvSpPr/>
          <p:nvPr/>
        </p:nvSpPr>
        <p:spPr>
          <a:xfrm>
            <a:off x="7156440" y="5275440"/>
            <a:ext cx="70596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356" name="CustomShape 35"/>
          <p:cNvSpPr/>
          <p:nvPr/>
        </p:nvSpPr>
        <p:spPr>
          <a:xfrm>
            <a:off x="4712400" y="2305080"/>
            <a:ext cx="34729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Persistent Storage – Readable by ROM</a:t>
            </a:r>
            <a:endParaRPr/>
          </a:p>
        </p:txBody>
      </p:sp>
      <p:sp>
        <p:nvSpPr>
          <p:cNvPr id="357" name="CustomShape 36"/>
          <p:cNvSpPr/>
          <p:nvPr/>
        </p:nvSpPr>
        <p:spPr>
          <a:xfrm>
            <a:off x="8012160" y="3424320"/>
            <a:ext cx="809280" cy="371160"/>
          </a:xfrm>
          <a:prstGeom prst="rect">
            <a:avLst/>
          </a:prstGeom>
          <a:solidFill>
            <a:srgbClr val="00ccff"/>
          </a:solidFill>
          <a:ln w="9360">
            <a:solidFill>
              <a:srgbClr val="000000"/>
            </a:solidFill>
            <a:miter/>
          </a:ln>
        </p:spPr>
      </p:sp>
      <p:sp>
        <p:nvSpPr>
          <p:cNvPr id="358" name="CustomShape 37"/>
          <p:cNvSpPr/>
          <p:nvPr/>
        </p:nvSpPr>
        <p:spPr>
          <a:xfrm>
            <a:off x="7970760" y="3454560"/>
            <a:ext cx="86328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Root FS</a:t>
            </a:r>
            <a:endParaRPr/>
          </a:p>
        </p:txBody>
      </p:sp>
      <p:sp>
        <p:nvSpPr>
          <p:cNvPr id="359" name="CustomShape 38"/>
          <p:cNvSpPr/>
          <p:nvPr/>
        </p:nvSpPr>
        <p:spPr>
          <a:xfrm>
            <a:off x="8013600" y="4025880"/>
            <a:ext cx="809280" cy="371160"/>
          </a:xfrm>
          <a:prstGeom prst="rect">
            <a:avLst/>
          </a:prstGeom>
          <a:solidFill>
            <a:srgbClr val="00ccff"/>
          </a:solidFill>
          <a:ln w="9360">
            <a:solidFill>
              <a:srgbClr val="000000"/>
            </a:solidFill>
            <a:miter/>
          </a:ln>
        </p:spPr>
      </p:sp>
      <p:sp>
        <p:nvSpPr>
          <p:cNvPr id="360" name="CustomShape 39"/>
          <p:cNvSpPr/>
          <p:nvPr/>
        </p:nvSpPr>
        <p:spPr>
          <a:xfrm>
            <a:off x="7972560" y="4056120"/>
            <a:ext cx="8632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Root FS</a:t>
            </a:r>
            <a:endParaRPr/>
          </a:p>
        </p:txBody>
      </p:sp>
      <p:sp>
        <p:nvSpPr>
          <p:cNvPr id="361" name="CustomShape 40"/>
          <p:cNvSpPr/>
          <p:nvPr/>
        </p:nvSpPr>
        <p:spPr>
          <a:xfrm>
            <a:off x="8015400" y="4656240"/>
            <a:ext cx="809280" cy="371160"/>
          </a:xfrm>
          <a:prstGeom prst="rect">
            <a:avLst/>
          </a:prstGeom>
          <a:solidFill>
            <a:srgbClr val="00ccff"/>
          </a:solidFill>
          <a:ln w="9360">
            <a:solidFill>
              <a:srgbClr val="000000"/>
            </a:solidFill>
            <a:miter/>
          </a:ln>
        </p:spPr>
      </p:sp>
      <p:sp>
        <p:nvSpPr>
          <p:cNvPr id="362" name="CustomShape 41"/>
          <p:cNvSpPr/>
          <p:nvPr/>
        </p:nvSpPr>
        <p:spPr>
          <a:xfrm>
            <a:off x="7974000" y="4686480"/>
            <a:ext cx="86328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Root FS</a:t>
            </a:r>
            <a:endParaRPr/>
          </a:p>
        </p:txBody>
      </p:sp>
      <p:sp>
        <p:nvSpPr>
          <p:cNvPr id="363" name="CustomShape 42"/>
          <p:cNvSpPr/>
          <p:nvPr/>
        </p:nvSpPr>
        <p:spPr>
          <a:xfrm>
            <a:off x="8005680" y="5246640"/>
            <a:ext cx="809280" cy="371160"/>
          </a:xfrm>
          <a:prstGeom prst="rect">
            <a:avLst/>
          </a:prstGeom>
          <a:solidFill>
            <a:srgbClr val="00ccff"/>
          </a:solidFill>
          <a:ln w="9360">
            <a:solidFill>
              <a:srgbClr val="000000"/>
            </a:solidFill>
            <a:miter/>
          </a:ln>
        </p:spPr>
      </p:sp>
      <p:sp>
        <p:nvSpPr>
          <p:cNvPr id="364" name="CustomShape 43"/>
          <p:cNvSpPr/>
          <p:nvPr/>
        </p:nvSpPr>
        <p:spPr>
          <a:xfrm>
            <a:off x="7964640" y="5276880"/>
            <a:ext cx="8632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Root FS</a:t>
            </a:r>
            <a:endParaRPr/>
          </a:p>
        </p:txBody>
      </p:sp>
      <p:sp>
        <p:nvSpPr>
          <p:cNvPr id="365" name="CustomShape 44"/>
          <p:cNvSpPr/>
          <p:nvPr/>
        </p:nvSpPr>
        <p:spPr>
          <a:xfrm>
            <a:off x="523800" y="2639880"/>
            <a:ext cx="1990440" cy="1161720"/>
          </a:xfrm>
          <a:prstGeom prst="rect">
            <a:avLst/>
          </a:prstGeom>
          <a:solidFill>
            <a:srgbClr val="aaaaaa"/>
          </a:solidFill>
          <a:ln w="9360">
            <a:solidFill>
              <a:srgbClr val="000000"/>
            </a:solidFill>
            <a:miter/>
          </a:ln>
        </p:spPr>
      </p:sp>
      <p:sp>
        <p:nvSpPr>
          <p:cNvPr id="366" name="CustomShape 45"/>
          <p:cNvSpPr/>
          <p:nvPr/>
        </p:nvSpPr>
        <p:spPr>
          <a:xfrm>
            <a:off x="555480" y="2647800"/>
            <a:ext cx="1052280" cy="30708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Processor</a:t>
            </a:r>
            <a:endParaRPr/>
          </a:p>
        </p:txBody>
      </p:sp>
      <p:sp>
        <p:nvSpPr>
          <p:cNvPr id="367" name="CustomShape 46"/>
          <p:cNvSpPr/>
          <p:nvPr/>
        </p:nvSpPr>
        <p:spPr>
          <a:xfrm>
            <a:off x="1539720" y="2967120"/>
            <a:ext cx="914040" cy="288720"/>
          </a:xfrm>
          <a:prstGeom prst="rect">
            <a:avLst/>
          </a:prstGeom>
          <a:solidFill>
            <a:srgbClr val="ffff00"/>
          </a:solidFill>
          <a:ln w="9360">
            <a:solidFill>
              <a:srgbClr val="000000"/>
            </a:solidFill>
            <a:miter/>
          </a:ln>
        </p:spPr>
      </p:sp>
      <p:sp>
        <p:nvSpPr>
          <p:cNvPr id="368" name="CustomShape 47"/>
          <p:cNvSpPr/>
          <p:nvPr/>
        </p:nvSpPr>
        <p:spPr>
          <a:xfrm>
            <a:off x="1554120" y="2951280"/>
            <a:ext cx="88380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ROM BL</a:t>
            </a:r>
            <a:endParaRPr/>
          </a:p>
        </p:txBody>
      </p:sp>
      <p:sp>
        <p:nvSpPr>
          <p:cNvPr id="369" name="CustomShape 48"/>
          <p:cNvSpPr/>
          <p:nvPr/>
        </p:nvSpPr>
        <p:spPr>
          <a:xfrm>
            <a:off x="1539720" y="3367080"/>
            <a:ext cx="914040" cy="288720"/>
          </a:xfrm>
          <a:prstGeom prst="rect">
            <a:avLst/>
          </a:prstGeom>
          <a:solidFill>
            <a:srgbClr val="ffff00"/>
          </a:solidFill>
          <a:ln w="9360">
            <a:solidFill>
              <a:srgbClr val="000000"/>
            </a:solidFill>
            <a:miter/>
          </a:ln>
        </p:spPr>
      </p:sp>
      <p:sp>
        <p:nvSpPr>
          <p:cNvPr id="370" name="CustomShape 49"/>
          <p:cNvSpPr/>
          <p:nvPr/>
        </p:nvSpPr>
        <p:spPr>
          <a:xfrm>
            <a:off x="1730520" y="3351240"/>
            <a:ext cx="5266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371" name="CustomShape 50"/>
          <p:cNvSpPr/>
          <p:nvPr/>
        </p:nvSpPr>
        <p:spPr>
          <a:xfrm>
            <a:off x="517680" y="3328920"/>
            <a:ext cx="9061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Int. RAM</a:t>
            </a:r>
            <a:endParaRPr/>
          </a:p>
        </p:txBody>
      </p:sp>
      <p:sp>
        <p:nvSpPr>
          <p:cNvPr id="372" name="CustomShape 51"/>
          <p:cNvSpPr/>
          <p:nvPr/>
        </p:nvSpPr>
        <p:spPr>
          <a:xfrm>
            <a:off x="523800" y="3886200"/>
            <a:ext cx="1990440" cy="1161720"/>
          </a:xfrm>
          <a:prstGeom prst="rect">
            <a:avLst/>
          </a:prstGeom>
          <a:solidFill>
            <a:srgbClr val="aaaaaa"/>
          </a:solidFill>
          <a:ln w="9360">
            <a:solidFill>
              <a:srgbClr val="000000"/>
            </a:solidFill>
            <a:miter/>
          </a:ln>
        </p:spPr>
      </p:sp>
      <p:sp>
        <p:nvSpPr>
          <p:cNvPr id="373" name="CustomShape 52"/>
          <p:cNvSpPr/>
          <p:nvPr/>
        </p:nvSpPr>
        <p:spPr>
          <a:xfrm>
            <a:off x="566640" y="3887640"/>
            <a:ext cx="569520" cy="30708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DDR</a:t>
            </a:r>
            <a:endParaRPr/>
          </a:p>
        </p:txBody>
      </p:sp>
      <p:sp>
        <p:nvSpPr>
          <p:cNvPr id="374" name="CustomShape 53"/>
          <p:cNvSpPr/>
          <p:nvPr/>
        </p:nvSpPr>
        <p:spPr>
          <a:xfrm>
            <a:off x="1528920" y="4162320"/>
            <a:ext cx="914040" cy="288720"/>
          </a:xfrm>
          <a:prstGeom prst="rect">
            <a:avLst/>
          </a:prstGeom>
          <a:solidFill>
            <a:srgbClr val="ffff00"/>
          </a:solidFill>
          <a:ln w="9360">
            <a:solidFill>
              <a:srgbClr val="000000"/>
            </a:solidFill>
            <a:miter/>
          </a:ln>
        </p:spPr>
      </p:sp>
      <p:sp>
        <p:nvSpPr>
          <p:cNvPr id="375" name="CustomShape 54"/>
          <p:cNvSpPr/>
          <p:nvPr/>
        </p:nvSpPr>
        <p:spPr>
          <a:xfrm>
            <a:off x="1608120" y="4146480"/>
            <a:ext cx="75384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376" name="CustomShape 55"/>
          <p:cNvSpPr/>
          <p:nvPr/>
        </p:nvSpPr>
        <p:spPr>
          <a:xfrm>
            <a:off x="1523880" y="4551480"/>
            <a:ext cx="914040" cy="288720"/>
          </a:xfrm>
          <a:prstGeom prst="rect">
            <a:avLst/>
          </a:prstGeom>
          <a:solidFill>
            <a:srgbClr val="ffff00"/>
          </a:solidFill>
          <a:ln w="9360">
            <a:solidFill>
              <a:srgbClr val="000000"/>
            </a:solidFill>
            <a:miter/>
          </a:ln>
        </p:spPr>
      </p:sp>
      <p:sp>
        <p:nvSpPr>
          <p:cNvPr id="377" name="CustomShape 56"/>
          <p:cNvSpPr/>
          <p:nvPr/>
        </p:nvSpPr>
        <p:spPr>
          <a:xfrm>
            <a:off x="1612800" y="4535640"/>
            <a:ext cx="73620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378" name="Line 57"/>
          <p:cNvSpPr/>
          <p:nvPr/>
        </p:nvSpPr>
        <p:spPr>
          <a:xfrm flipH="1">
            <a:off x="2590560" y="3429000"/>
            <a:ext cx="1524240" cy="0"/>
          </a:xfrm>
          <a:prstGeom prst="line">
            <a:avLst/>
          </a:prstGeom>
          <a:ln w="28440">
            <a:solidFill>
              <a:srgbClr val="000000"/>
            </a:solidFill>
            <a:miter/>
            <a:tailEnd len="med" type="triangle" w="med"/>
          </a:ln>
        </p:spPr>
      </p:sp>
      <p:sp>
        <p:nvSpPr>
          <p:cNvPr id="379" name="Line 58"/>
          <p:cNvSpPr/>
          <p:nvPr/>
        </p:nvSpPr>
        <p:spPr>
          <a:xfrm flipV="1">
            <a:off x="5943600" y="2971800"/>
            <a:ext cx="0" cy="457200"/>
          </a:xfrm>
          <a:prstGeom prst="line">
            <a:avLst/>
          </a:prstGeom>
          <a:ln w="27360">
            <a:solidFill>
              <a:srgbClr val="000000"/>
            </a:solidFill>
            <a:round/>
          </a:ln>
        </p:spPr>
      </p:sp>
      <p:sp>
        <p:nvSpPr>
          <p:cNvPr id="380" name="Line 59"/>
          <p:cNvSpPr/>
          <p:nvPr/>
        </p:nvSpPr>
        <p:spPr>
          <a:xfrm>
            <a:off x="4114800" y="2971800"/>
            <a:ext cx="1828800" cy="0"/>
          </a:xfrm>
          <a:prstGeom prst="line">
            <a:avLst/>
          </a:prstGeom>
          <a:ln w="27360">
            <a:solidFill>
              <a:srgbClr val="000000"/>
            </a:solidFill>
            <a:round/>
          </a:ln>
        </p:spPr>
      </p:sp>
      <p:sp>
        <p:nvSpPr>
          <p:cNvPr id="381" name="Line 60"/>
          <p:cNvSpPr/>
          <p:nvPr/>
        </p:nvSpPr>
        <p:spPr>
          <a:xfrm flipV="1">
            <a:off x="4114800" y="2971800"/>
            <a:ext cx="0" cy="457200"/>
          </a:xfrm>
          <a:prstGeom prst="line">
            <a:avLst/>
          </a:prstGeom>
          <a:ln w="27360">
            <a:solidFill>
              <a:srgbClr val="000000"/>
            </a:solidFill>
            <a:round/>
          </a:ln>
        </p:spPr>
      </p:sp>
      <p:sp>
        <p:nvSpPr>
          <p:cNvPr id="382" name="Line 61"/>
          <p:cNvSpPr/>
          <p:nvPr/>
        </p:nvSpPr>
        <p:spPr>
          <a:xfrm>
            <a:off x="7543800" y="5715000"/>
            <a:ext cx="0" cy="457200"/>
          </a:xfrm>
          <a:prstGeom prst="line">
            <a:avLst/>
          </a:prstGeom>
          <a:ln w="27360">
            <a:solidFill>
              <a:srgbClr val="000000"/>
            </a:solidFill>
            <a:round/>
          </a:ln>
        </p:spPr>
      </p:sp>
      <p:sp>
        <p:nvSpPr>
          <p:cNvPr id="383" name="Line 62"/>
          <p:cNvSpPr/>
          <p:nvPr/>
        </p:nvSpPr>
        <p:spPr>
          <a:xfrm>
            <a:off x="6629400" y="5715000"/>
            <a:ext cx="0" cy="228600"/>
          </a:xfrm>
          <a:prstGeom prst="line">
            <a:avLst/>
          </a:prstGeom>
          <a:ln w="27360">
            <a:solidFill>
              <a:srgbClr val="000000"/>
            </a:solidFill>
            <a:round/>
          </a:ln>
        </p:spPr>
      </p:sp>
      <p:sp>
        <p:nvSpPr>
          <p:cNvPr id="384" name="Line 63"/>
          <p:cNvSpPr/>
          <p:nvPr/>
        </p:nvSpPr>
        <p:spPr>
          <a:xfrm flipH="1">
            <a:off x="3657600" y="5943600"/>
            <a:ext cx="2971800" cy="0"/>
          </a:xfrm>
          <a:prstGeom prst="line">
            <a:avLst/>
          </a:prstGeom>
          <a:ln w="27360">
            <a:solidFill>
              <a:srgbClr val="000000"/>
            </a:solidFill>
            <a:round/>
          </a:ln>
        </p:spPr>
      </p:sp>
      <p:sp>
        <p:nvSpPr>
          <p:cNvPr id="385" name="Line 64"/>
          <p:cNvSpPr/>
          <p:nvPr/>
        </p:nvSpPr>
        <p:spPr>
          <a:xfrm flipV="1">
            <a:off x="3657600" y="4343400"/>
            <a:ext cx="0" cy="1600200"/>
          </a:xfrm>
          <a:prstGeom prst="line">
            <a:avLst/>
          </a:prstGeom>
          <a:ln w="27360">
            <a:solidFill>
              <a:srgbClr val="000000"/>
            </a:solidFill>
            <a:round/>
          </a:ln>
        </p:spPr>
      </p:sp>
      <p:sp>
        <p:nvSpPr>
          <p:cNvPr id="386" name="Line 65"/>
          <p:cNvSpPr/>
          <p:nvPr/>
        </p:nvSpPr>
        <p:spPr>
          <a:xfrm flipH="1">
            <a:off x="2590560" y="4343400"/>
            <a:ext cx="1067040" cy="0"/>
          </a:xfrm>
          <a:prstGeom prst="line">
            <a:avLst/>
          </a:prstGeom>
          <a:ln w="28440">
            <a:solidFill>
              <a:srgbClr val="000000"/>
            </a:solidFill>
            <a:miter/>
            <a:tailEnd len="med" type="triangle" w="med"/>
          </a:ln>
        </p:spPr>
      </p:sp>
      <p:sp>
        <p:nvSpPr>
          <p:cNvPr id="387" name="Line 66"/>
          <p:cNvSpPr/>
          <p:nvPr/>
        </p:nvSpPr>
        <p:spPr>
          <a:xfrm flipH="1">
            <a:off x="2590560" y="4800600"/>
            <a:ext cx="609840" cy="0"/>
          </a:xfrm>
          <a:prstGeom prst="line">
            <a:avLst/>
          </a:prstGeom>
          <a:ln w="28440">
            <a:solidFill>
              <a:srgbClr val="000000"/>
            </a:solidFill>
            <a:miter/>
            <a:tailEnd len="med" type="triangle" w="med"/>
          </a:ln>
        </p:spPr>
      </p:sp>
      <p:sp>
        <p:nvSpPr>
          <p:cNvPr id="388" name="Line 67"/>
          <p:cNvSpPr/>
          <p:nvPr/>
        </p:nvSpPr>
        <p:spPr>
          <a:xfrm>
            <a:off x="3200400" y="4800600"/>
            <a:ext cx="0" cy="1371600"/>
          </a:xfrm>
          <a:prstGeom prst="line">
            <a:avLst/>
          </a:prstGeom>
          <a:ln w="27360">
            <a:solidFill>
              <a:srgbClr val="000000"/>
            </a:solidFill>
            <a:round/>
          </a:ln>
        </p:spPr>
      </p:sp>
      <p:sp>
        <p:nvSpPr>
          <p:cNvPr id="389" name="Line 68"/>
          <p:cNvSpPr/>
          <p:nvPr/>
        </p:nvSpPr>
        <p:spPr>
          <a:xfrm>
            <a:off x="3200400" y="6172200"/>
            <a:ext cx="4343400" cy="0"/>
          </a:xfrm>
          <a:prstGeom prst="line">
            <a:avLst/>
          </a:prstGeom>
          <a:ln w="27360">
            <a:solidFill>
              <a:srgbClr val="000000"/>
            </a:solidFill>
            <a:round/>
          </a:ln>
        </p:spPr>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Connectivity Based Boot Modes</a:t>
            </a:r>
            <a:endParaRPr/>
          </a:p>
        </p:txBody>
      </p:sp>
      <p:sp>
        <p:nvSpPr>
          <p:cNvPr id="391" name="TextShape 2"/>
          <p:cNvSpPr txBox="1"/>
          <p:nvPr/>
        </p:nvSpPr>
        <p:spPr>
          <a:xfrm>
            <a:off x="333360" y="1185840"/>
            <a:ext cx="8467200" cy="4692240"/>
          </a:xfrm>
          <a:prstGeom prst="rect">
            <a:avLst/>
          </a:prstGeom>
        </p:spPr>
        <p:txBody>
          <a:bodyPr/>
          <a:p>
            <a:pPr>
              <a:lnSpc>
                <a:spcPct val="90000"/>
              </a:lnSpc>
              <a:buFont typeface="StarSymbol"/>
              <a:buChar char=""/>
            </a:pPr>
            <a:r>
              <a:rPr lang="en-US">
                <a:solidFill>
                  <a:srgbClr val="000000"/>
                </a:solidFill>
                <a:latin typeface="Arial"/>
                <a:ea typeface="DejaVu Sans"/>
              </a:rPr>
              <a:t>Booting over Serial Interface</a:t>
            </a:r>
            <a:endParaRPr/>
          </a:p>
          <a:p>
            <a:pPr lvl="1">
              <a:lnSpc>
                <a:spcPct val="90000"/>
              </a:lnSpc>
              <a:buFont typeface="StarSymbol"/>
              <a:buChar char=""/>
            </a:pPr>
            <a:r>
              <a:rPr lang="en-US" sz="1400">
                <a:solidFill>
                  <a:srgbClr val="000000"/>
                </a:solidFill>
                <a:latin typeface="Arial"/>
                <a:ea typeface="DejaVu Sans"/>
              </a:rPr>
              <a:t>Typically used for initial programming of persistent storage such as NAND or SPI when other interfaces aren't available or practical.</a:t>
            </a:r>
            <a:endParaRPr/>
          </a:p>
          <a:p>
            <a:pPr>
              <a:lnSpc>
                <a:spcPct val="90000"/>
              </a:lnSpc>
              <a:buFont typeface="StarSymbol"/>
              <a:buChar char=""/>
            </a:pPr>
            <a:r>
              <a:rPr lang="en-US" sz="1600">
                <a:solidFill>
                  <a:srgbClr val="000000"/>
                </a:solidFill>
                <a:latin typeface="Arial"/>
                <a:ea typeface="DejaVu Sans"/>
              </a:rPr>
              <a:t>After loading an SPL that sets up DDR a flash tool could be loaded for programming NAND, SPI, etc.</a:t>
            </a:r>
            <a:endParaRPr/>
          </a:p>
          <a:p>
            <a:pPr lvl="1">
              <a:lnSpc>
                <a:spcPct val="90000"/>
              </a:lnSpc>
              <a:buFont typeface="StarSymbol"/>
              <a:buChar char=""/>
            </a:pPr>
            <a:r>
              <a:rPr lang="en-US" sz="1400">
                <a:solidFill>
                  <a:srgbClr val="000000"/>
                </a:solidFill>
                <a:latin typeface="Arial"/>
                <a:ea typeface="DejaVu Sans"/>
              </a:rPr>
              <a:t>In this case the ROM BL will try and initiate a serial download (often X or Y modem based) and if that succeeds, execute what was downloaded.</a:t>
            </a:r>
            <a:endParaRPr/>
          </a:p>
          <a:p>
            <a:pPr lvl="1">
              <a:buFont typeface="StarSymbol"/>
              <a:buChar char=""/>
            </a:pPr>
            <a:r>
              <a:rPr lang="en-US" sz="1400">
                <a:solidFill>
                  <a:srgbClr val="000000"/>
                </a:solidFill>
                <a:latin typeface="Arial"/>
                <a:ea typeface="DejaVu Sans"/>
              </a:rPr>
              <a:t>SPL continues to read in next stage (u-boot) over the serial interface</a:t>
            </a:r>
            <a:endParaRPr/>
          </a:p>
          <a:p>
            <a:pPr lvl="1">
              <a:buFont typeface="StarSymbol"/>
              <a:buChar char=""/>
            </a:pPr>
            <a:r>
              <a:rPr lang="en-US" sz="1400">
                <a:solidFill>
                  <a:srgbClr val="000000"/>
                </a:solidFill>
                <a:latin typeface="Arial"/>
                <a:ea typeface="DejaVu Sans"/>
              </a:rPr>
              <a:t>u-boot may also continue to load the kernel and root filesystem over serial</a:t>
            </a:r>
            <a:endParaRPr/>
          </a:p>
        </p:txBody>
      </p:sp>
      <p:sp>
        <p:nvSpPr>
          <p:cNvPr id="392" name="CustomShape 3"/>
          <p:cNvSpPr/>
          <p:nvPr/>
        </p:nvSpPr>
        <p:spPr>
          <a:xfrm>
            <a:off x="4179960" y="4052880"/>
            <a:ext cx="4481280" cy="523440"/>
          </a:xfrm>
          <a:prstGeom prst="rect">
            <a:avLst/>
          </a:prstGeom>
          <a:solidFill>
            <a:srgbClr val="aaaaaa"/>
          </a:solidFill>
          <a:ln w="9360">
            <a:solidFill>
              <a:srgbClr val="000000"/>
            </a:solidFill>
            <a:miter/>
          </a:ln>
        </p:spPr>
      </p:sp>
      <p:sp>
        <p:nvSpPr>
          <p:cNvPr id="393" name="CustomShape 4"/>
          <p:cNvSpPr/>
          <p:nvPr/>
        </p:nvSpPr>
        <p:spPr>
          <a:xfrm>
            <a:off x="5997600" y="4122720"/>
            <a:ext cx="809280" cy="371160"/>
          </a:xfrm>
          <a:prstGeom prst="rect">
            <a:avLst/>
          </a:prstGeom>
          <a:solidFill>
            <a:srgbClr val="00ccff"/>
          </a:solidFill>
          <a:ln w="9360">
            <a:solidFill>
              <a:srgbClr val="000000"/>
            </a:solidFill>
            <a:miter/>
          </a:ln>
        </p:spPr>
      </p:sp>
      <p:sp>
        <p:nvSpPr>
          <p:cNvPr id="394" name="CustomShape 5"/>
          <p:cNvSpPr/>
          <p:nvPr/>
        </p:nvSpPr>
        <p:spPr>
          <a:xfrm>
            <a:off x="6019920" y="4152960"/>
            <a:ext cx="7326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395" name="CustomShape 6"/>
          <p:cNvSpPr/>
          <p:nvPr/>
        </p:nvSpPr>
        <p:spPr>
          <a:xfrm>
            <a:off x="5322960" y="4124160"/>
            <a:ext cx="580680" cy="371160"/>
          </a:xfrm>
          <a:prstGeom prst="rect">
            <a:avLst/>
          </a:prstGeom>
          <a:solidFill>
            <a:srgbClr val="00ccff"/>
          </a:solidFill>
          <a:ln w="9360">
            <a:solidFill>
              <a:srgbClr val="000000"/>
            </a:solidFill>
            <a:miter/>
          </a:ln>
        </p:spPr>
      </p:sp>
      <p:sp>
        <p:nvSpPr>
          <p:cNvPr id="396" name="CustomShape 7"/>
          <p:cNvSpPr/>
          <p:nvPr/>
        </p:nvSpPr>
        <p:spPr>
          <a:xfrm>
            <a:off x="5345280" y="4154400"/>
            <a:ext cx="5266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397" name="CustomShape 8"/>
          <p:cNvSpPr/>
          <p:nvPr/>
        </p:nvSpPr>
        <p:spPr>
          <a:xfrm>
            <a:off x="6875640" y="4124160"/>
            <a:ext cx="809280" cy="371160"/>
          </a:xfrm>
          <a:prstGeom prst="rect">
            <a:avLst/>
          </a:prstGeom>
          <a:solidFill>
            <a:srgbClr val="00ccff"/>
          </a:solidFill>
          <a:ln w="9360">
            <a:solidFill>
              <a:srgbClr val="000000"/>
            </a:solidFill>
            <a:miter/>
          </a:ln>
        </p:spPr>
      </p:sp>
      <p:sp>
        <p:nvSpPr>
          <p:cNvPr id="398" name="CustomShape 9"/>
          <p:cNvSpPr/>
          <p:nvPr/>
        </p:nvSpPr>
        <p:spPr>
          <a:xfrm>
            <a:off x="6910560" y="4154400"/>
            <a:ext cx="70596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399" name="CustomShape 10"/>
          <p:cNvSpPr/>
          <p:nvPr/>
        </p:nvSpPr>
        <p:spPr>
          <a:xfrm>
            <a:off x="4432320" y="3786120"/>
            <a:ext cx="37285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Host Machine connected over serial cable</a:t>
            </a:r>
            <a:endParaRPr/>
          </a:p>
        </p:txBody>
      </p:sp>
      <p:sp>
        <p:nvSpPr>
          <p:cNvPr id="400" name="CustomShape 11"/>
          <p:cNvSpPr/>
          <p:nvPr/>
        </p:nvSpPr>
        <p:spPr>
          <a:xfrm>
            <a:off x="7759800" y="4125960"/>
            <a:ext cx="809280" cy="371160"/>
          </a:xfrm>
          <a:prstGeom prst="rect">
            <a:avLst/>
          </a:prstGeom>
          <a:solidFill>
            <a:srgbClr val="00ccff"/>
          </a:solidFill>
          <a:ln w="9360">
            <a:solidFill>
              <a:srgbClr val="000000"/>
            </a:solidFill>
            <a:miter/>
          </a:ln>
        </p:spPr>
      </p:sp>
      <p:sp>
        <p:nvSpPr>
          <p:cNvPr id="401" name="CustomShape 12"/>
          <p:cNvSpPr/>
          <p:nvPr/>
        </p:nvSpPr>
        <p:spPr>
          <a:xfrm>
            <a:off x="7718400" y="4156200"/>
            <a:ext cx="8632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Root FS</a:t>
            </a:r>
            <a:endParaRPr/>
          </a:p>
        </p:txBody>
      </p:sp>
      <p:sp>
        <p:nvSpPr>
          <p:cNvPr id="402" name="CustomShape 13"/>
          <p:cNvSpPr/>
          <p:nvPr/>
        </p:nvSpPr>
        <p:spPr>
          <a:xfrm>
            <a:off x="1743120" y="4011480"/>
            <a:ext cx="1990440" cy="1161720"/>
          </a:xfrm>
          <a:prstGeom prst="rect">
            <a:avLst/>
          </a:prstGeom>
          <a:solidFill>
            <a:srgbClr val="aaaaaa"/>
          </a:solidFill>
          <a:ln w="9360">
            <a:solidFill>
              <a:srgbClr val="000000"/>
            </a:solidFill>
            <a:miter/>
          </a:ln>
        </p:spPr>
      </p:sp>
      <p:sp>
        <p:nvSpPr>
          <p:cNvPr id="403" name="CustomShape 14"/>
          <p:cNvSpPr/>
          <p:nvPr/>
        </p:nvSpPr>
        <p:spPr>
          <a:xfrm>
            <a:off x="1774800" y="4019400"/>
            <a:ext cx="1052280" cy="30708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Processor</a:t>
            </a:r>
            <a:endParaRPr/>
          </a:p>
        </p:txBody>
      </p:sp>
      <p:sp>
        <p:nvSpPr>
          <p:cNvPr id="404" name="CustomShape 15"/>
          <p:cNvSpPr/>
          <p:nvPr/>
        </p:nvSpPr>
        <p:spPr>
          <a:xfrm>
            <a:off x="2759040" y="4338720"/>
            <a:ext cx="914040" cy="288720"/>
          </a:xfrm>
          <a:prstGeom prst="rect">
            <a:avLst/>
          </a:prstGeom>
          <a:solidFill>
            <a:srgbClr val="ffff00"/>
          </a:solidFill>
          <a:ln w="9360">
            <a:solidFill>
              <a:srgbClr val="000000"/>
            </a:solidFill>
            <a:miter/>
          </a:ln>
        </p:spPr>
      </p:sp>
      <p:sp>
        <p:nvSpPr>
          <p:cNvPr id="405" name="CustomShape 16"/>
          <p:cNvSpPr/>
          <p:nvPr/>
        </p:nvSpPr>
        <p:spPr>
          <a:xfrm>
            <a:off x="2773440" y="4322880"/>
            <a:ext cx="8838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ROM BL</a:t>
            </a:r>
            <a:endParaRPr/>
          </a:p>
        </p:txBody>
      </p:sp>
      <p:sp>
        <p:nvSpPr>
          <p:cNvPr id="406" name="CustomShape 17"/>
          <p:cNvSpPr/>
          <p:nvPr/>
        </p:nvSpPr>
        <p:spPr>
          <a:xfrm>
            <a:off x="2759040" y="4738680"/>
            <a:ext cx="914040" cy="288720"/>
          </a:xfrm>
          <a:prstGeom prst="rect">
            <a:avLst/>
          </a:prstGeom>
          <a:solidFill>
            <a:srgbClr val="ffff00"/>
          </a:solidFill>
          <a:ln w="9360">
            <a:solidFill>
              <a:srgbClr val="000000"/>
            </a:solidFill>
            <a:miter/>
          </a:ln>
        </p:spPr>
      </p:sp>
      <p:sp>
        <p:nvSpPr>
          <p:cNvPr id="407" name="CustomShape 18"/>
          <p:cNvSpPr/>
          <p:nvPr/>
        </p:nvSpPr>
        <p:spPr>
          <a:xfrm>
            <a:off x="2949480" y="4722840"/>
            <a:ext cx="5266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408" name="CustomShape 19"/>
          <p:cNvSpPr/>
          <p:nvPr/>
        </p:nvSpPr>
        <p:spPr>
          <a:xfrm>
            <a:off x="1736640" y="4700520"/>
            <a:ext cx="9061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Int. RAM</a:t>
            </a:r>
            <a:endParaRPr/>
          </a:p>
        </p:txBody>
      </p:sp>
      <p:sp>
        <p:nvSpPr>
          <p:cNvPr id="409" name="Line 20"/>
          <p:cNvSpPr/>
          <p:nvPr/>
        </p:nvSpPr>
        <p:spPr>
          <a:xfrm>
            <a:off x="5600520" y="4516200"/>
            <a:ext cx="0" cy="371520"/>
          </a:xfrm>
          <a:prstGeom prst="line">
            <a:avLst/>
          </a:prstGeom>
          <a:ln w="28440">
            <a:solidFill>
              <a:srgbClr val="000000"/>
            </a:solidFill>
            <a:miter/>
          </a:ln>
        </p:spPr>
      </p:sp>
      <p:sp>
        <p:nvSpPr>
          <p:cNvPr id="410" name="Line 21"/>
          <p:cNvSpPr/>
          <p:nvPr/>
        </p:nvSpPr>
        <p:spPr>
          <a:xfrm flipH="1">
            <a:off x="3857400" y="4878360"/>
            <a:ext cx="1752480" cy="0"/>
          </a:xfrm>
          <a:prstGeom prst="line">
            <a:avLst/>
          </a:prstGeom>
          <a:ln w="28440">
            <a:solidFill>
              <a:srgbClr val="000000"/>
            </a:solidFill>
            <a:miter/>
            <a:tailEnd len="med" type="triangle" w="med"/>
          </a:ln>
        </p:spPr>
      </p:sp>
      <p:sp>
        <p:nvSpPr>
          <p:cNvPr id="411" name="CustomShape 22"/>
          <p:cNvSpPr/>
          <p:nvPr/>
        </p:nvSpPr>
        <p:spPr>
          <a:xfrm>
            <a:off x="3790800" y="4322880"/>
            <a:ext cx="27900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1</a:t>
            </a:r>
            <a:endParaRPr/>
          </a:p>
        </p:txBody>
      </p:sp>
      <p:sp>
        <p:nvSpPr>
          <p:cNvPr id="412" name="CustomShape 23"/>
          <p:cNvSpPr/>
          <p:nvPr/>
        </p:nvSpPr>
        <p:spPr>
          <a:xfrm>
            <a:off x="4430880" y="4611600"/>
            <a:ext cx="282240" cy="306360"/>
          </a:xfrm>
          <a:prstGeom prst="rect">
            <a:avLst/>
          </a:prstGeom>
        </p:spPr>
        <p:txBody>
          <a:bodyPr bIns="46800" lIns="90000" rIns="90000" tIns="46800"/>
          <a:p>
            <a:pPr>
              <a:lnSpc>
                <a:spcPct val="100000"/>
              </a:lnSpc>
            </a:pPr>
            <a:r>
              <a:rPr b="1" lang="en-US" sz="1400">
                <a:solidFill>
                  <a:srgbClr val="000000"/>
                </a:solidFill>
                <a:latin typeface="Arial"/>
                <a:ea typeface="DejaVu Sans"/>
              </a:rPr>
              <a:t>2</a:t>
            </a:r>
            <a:endParaRPr/>
          </a:p>
        </p:txBody>
      </p:sp>
      <p:sp>
        <p:nvSpPr>
          <p:cNvPr id="413" name="CustomShape 24"/>
          <p:cNvSpPr/>
          <p:nvPr/>
        </p:nvSpPr>
        <p:spPr>
          <a:xfrm>
            <a:off x="1735200" y="5238720"/>
            <a:ext cx="1990440" cy="1049040"/>
          </a:xfrm>
          <a:prstGeom prst="rect">
            <a:avLst/>
          </a:prstGeom>
          <a:solidFill>
            <a:srgbClr val="aaaaaa"/>
          </a:solidFill>
          <a:ln w="9360">
            <a:solidFill>
              <a:srgbClr val="000000"/>
            </a:solidFill>
            <a:miter/>
          </a:ln>
        </p:spPr>
      </p:sp>
      <p:sp>
        <p:nvSpPr>
          <p:cNvPr id="414" name="CustomShape 25"/>
          <p:cNvSpPr/>
          <p:nvPr/>
        </p:nvSpPr>
        <p:spPr>
          <a:xfrm>
            <a:off x="1785960" y="5259240"/>
            <a:ext cx="569520" cy="30708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DDR</a:t>
            </a:r>
            <a:endParaRPr/>
          </a:p>
        </p:txBody>
      </p:sp>
      <p:sp>
        <p:nvSpPr>
          <p:cNvPr id="415" name="CustomShape 26"/>
          <p:cNvSpPr/>
          <p:nvPr/>
        </p:nvSpPr>
        <p:spPr>
          <a:xfrm>
            <a:off x="2747880" y="5533920"/>
            <a:ext cx="914040" cy="288720"/>
          </a:xfrm>
          <a:prstGeom prst="rect">
            <a:avLst/>
          </a:prstGeom>
          <a:solidFill>
            <a:srgbClr val="ffff00"/>
          </a:solidFill>
          <a:ln w="9360">
            <a:solidFill>
              <a:srgbClr val="000000"/>
            </a:solidFill>
            <a:miter/>
          </a:ln>
        </p:spPr>
      </p:sp>
      <p:sp>
        <p:nvSpPr>
          <p:cNvPr id="416" name="CustomShape 27"/>
          <p:cNvSpPr/>
          <p:nvPr/>
        </p:nvSpPr>
        <p:spPr>
          <a:xfrm>
            <a:off x="2827440" y="5518080"/>
            <a:ext cx="75384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417" name="CustomShape 28"/>
          <p:cNvSpPr/>
          <p:nvPr/>
        </p:nvSpPr>
        <p:spPr>
          <a:xfrm>
            <a:off x="2743200" y="5923080"/>
            <a:ext cx="914040" cy="288720"/>
          </a:xfrm>
          <a:prstGeom prst="rect">
            <a:avLst/>
          </a:prstGeom>
          <a:solidFill>
            <a:srgbClr val="ffff00"/>
          </a:solidFill>
          <a:ln w="9360">
            <a:solidFill>
              <a:srgbClr val="000000"/>
            </a:solidFill>
            <a:miter/>
          </a:ln>
        </p:spPr>
      </p:sp>
      <p:sp>
        <p:nvSpPr>
          <p:cNvPr id="418" name="CustomShape 29"/>
          <p:cNvSpPr/>
          <p:nvPr/>
        </p:nvSpPr>
        <p:spPr>
          <a:xfrm>
            <a:off x="2832120" y="5907240"/>
            <a:ext cx="7362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419" name="CustomShape 30"/>
          <p:cNvSpPr/>
          <p:nvPr/>
        </p:nvSpPr>
        <p:spPr>
          <a:xfrm>
            <a:off x="1782720" y="5533920"/>
            <a:ext cx="914040" cy="288720"/>
          </a:xfrm>
          <a:prstGeom prst="rect">
            <a:avLst/>
          </a:prstGeom>
          <a:solidFill>
            <a:srgbClr val="ffff00"/>
          </a:solidFill>
          <a:ln w="9360">
            <a:solidFill>
              <a:srgbClr val="000000"/>
            </a:solidFill>
            <a:miter/>
          </a:ln>
        </p:spPr>
      </p:sp>
      <p:sp>
        <p:nvSpPr>
          <p:cNvPr id="420" name="CustomShape 31"/>
          <p:cNvSpPr/>
          <p:nvPr/>
        </p:nvSpPr>
        <p:spPr>
          <a:xfrm>
            <a:off x="1731960" y="5518080"/>
            <a:ext cx="102204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Flash tool</a:t>
            </a:r>
            <a:endParaRPr/>
          </a:p>
        </p:txBody>
      </p:sp>
      <p:sp>
        <p:nvSpPr>
          <p:cNvPr id="421" name="CustomShape 32"/>
          <p:cNvSpPr/>
          <p:nvPr/>
        </p:nvSpPr>
        <p:spPr>
          <a:xfrm>
            <a:off x="4284720" y="4118040"/>
            <a:ext cx="971280" cy="371160"/>
          </a:xfrm>
          <a:prstGeom prst="rect">
            <a:avLst/>
          </a:prstGeom>
          <a:solidFill>
            <a:srgbClr val="00ccff"/>
          </a:solidFill>
          <a:ln w="9360">
            <a:solidFill>
              <a:srgbClr val="000000"/>
            </a:solidFill>
            <a:miter/>
          </a:ln>
        </p:spPr>
      </p:sp>
      <p:sp>
        <p:nvSpPr>
          <p:cNvPr id="422" name="CustomShape 33"/>
          <p:cNvSpPr/>
          <p:nvPr/>
        </p:nvSpPr>
        <p:spPr>
          <a:xfrm>
            <a:off x="4227840" y="4148280"/>
            <a:ext cx="105732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Flash Tool</a:t>
            </a:r>
            <a:endParaRPr/>
          </a:p>
        </p:txBody>
      </p:sp>
      <p:sp>
        <p:nvSpPr>
          <p:cNvPr id="423" name="CustomShape 34"/>
          <p:cNvSpPr/>
          <p:nvPr/>
        </p:nvSpPr>
        <p:spPr>
          <a:xfrm>
            <a:off x="3933720" y="5032440"/>
            <a:ext cx="4978080" cy="732960"/>
          </a:xfrm>
          <a:prstGeom prst="rect">
            <a:avLst/>
          </a:prstGeom>
        </p:spPr>
        <p:txBody>
          <a:bodyPr bIns="46800" lIns="90000" rIns="90000" tIns="46800"/>
          <a:p>
            <a:pPr>
              <a:lnSpc>
                <a:spcPct val="100000"/>
              </a:lnSpc>
            </a:pPr>
            <a:r>
              <a:rPr b="1" lang="en-US" sz="1400">
                <a:solidFill>
                  <a:srgbClr val="000000"/>
                </a:solidFill>
                <a:latin typeface="Arial"/>
                <a:ea typeface="DejaVu Sans"/>
              </a:rPr>
              <a:t>Serial Mode can be used to bring up board initially, albeit turn around time will be long.  &lt; 15 minutes for SPL, u-boot, kernel and a 10MB root file system.</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4" name="TextShape 1"/>
          <p:cNvSpPr txBox="1"/>
          <p:nvPr/>
        </p:nvSpPr>
        <p:spPr>
          <a:xfrm>
            <a:off x="231840" y="142920"/>
            <a:ext cx="8457840" cy="813960"/>
          </a:xfrm>
          <a:prstGeom prst="rect">
            <a:avLst/>
          </a:prstGeom>
        </p:spPr>
        <p:txBody>
          <a:bodyPr anchor="ctr"/>
          <a:p>
            <a:pPr>
              <a:lnSpc>
                <a:spcPct val="85000"/>
              </a:lnSpc>
            </a:pPr>
            <a:r>
              <a:rPr b="1" lang="en-US" sz="3200">
                <a:solidFill>
                  <a:srgbClr val="ff0000"/>
                </a:solidFill>
                <a:latin typeface="Arial"/>
              </a:rPr>
              <a:t>But where in memory did it go?</a:t>
            </a:r>
            <a:endParaRPr/>
          </a:p>
        </p:txBody>
      </p:sp>
      <p:sp>
        <p:nvSpPr>
          <p:cNvPr id="425" name="TextShape 2"/>
          <p:cNvSpPr txBox="1"/>
          <p:nvPr/>
        </p:nvSpPr>
        <p:spPr>
          <a:xfrm>
            <a:off x="333360" y="1185840"/>
            <a:ext cx="8467200" cy="4692240"/>
          </a:xfrm>
          <a:prstGeom prst="rect">
            <a:avLst/>
          </a:prstGeom>
        </p:spPr>
        <p:txBody>
          <a:bodyPr/>
          <a:p>
            <a:pPr>
              <a:lnSpc>
                <a:spcPct val="100000"/>
              </a:lnSpc>
              <a:buFont typeface="StarSymbol"/>
              <a:buChar char=""/>
            </a:pPr>
            <a:r>
              <a:rPr lang="en-US" sz="2000">
                <a:solidFill>
                  <a:srgbClr val="000000"/>
                </a:solidFill>
                <a:latin typeface="Arial"/>
                <a:ea typeface="DejaVu Sans"/>
              </a:rPr>
              <a:t>Processors define a memory map that says where both internal memory and DDR are mapped to</a:t>
            </a:r>
            <a:endParaRPr/>
          </a:p>
          <a:p>
            <a:pPr>
              <a:lnSpc>
                <a:spcPct val="100000"/>
              </a:lnSpc>
              <a:buFont typeface="StarSymbol"/>
              <a:buChar char=""/>
            </a:pPr>
            <a:r>
              <a:rPr lang="en-US" sz="2000">
                <a:solidFill>
                  <a:srgbClr val="000000"/>
                </a:solidFill>
                <a:latin typeface="Arial"/>
                <a:ea typeface="DejaVu Sans"/>
              </a:rPr>
              <a:t>SPL, U-Boot and the Linux Kernel are all statically linked to start running at specific locations within this map.</a:t>
            </a:r>
            <a:endParaRPr/>
          </a:p>
          <a:p>
            <a:pPr lvl="1">
              <a:lnSpc>
                <a:spcPct val="100000"/>
              </a:lnSpc>
              <a:buFont typeface="StarSymbol"/>
              <a:buChar char=""/>
            </a:pPr>
            <a:r>
              <a:rPr lang="en-US">
                <a:solidFill>
                  <a:srgbClr val="000000"/>
                </a:solidFill>
                <a:latin typeface="Arial"/>
                <a:ea typeface="DejaVu Sans"/>
              </a:rPr>
              <a:t>Once running they may relocate themselves elsewhere within DDR (once initialized).</a:t>
            </a:r>
            <a:endParaRPr/>
          </a:p>
          <a:p>
            <a:pPr lvl="1">
              <a:lnSpc>
                <a:spcPct val="100000"/>
              </a:lnSpc>
              <a:buFont typeface="StarSymbol"/>
              <a:buChar char=""/>
            </a:pPr>
            <a:r>
              <a:rPr lang="en-US">
                <a:solidFill>
                  <a:srgbClr val="000000"/>
                </a:solidFill>
                <a:latin typeface="Arial"/>
                <a:ea typeface="DejaVu Sans"/>
              </a:rPr>
              <a:t>Different boot modes may require different link addresses.</a:t>
            </a:r>
            <a:endParaRPr/>
          </a:p>
          <a:p>
            <a:pPr lvl="1">
              <a:lnSpc>
                <a:spcPct val="100000"/>
              </a:lnSpc>
              <a:buFont typeface="StarSymbol"/>
              <a:buChar char=""/>
            </a:pPr>
            <a:r>
              <a:rPr lang="en-US">
                <a:solidFill>
                  <a:srgbClr val="000000"/>
                </a:solidFill>
                <a:latin typeface="Arial"/>
                <a:ea typeface="DejaVu Sans"/>
              </a:rPr>
              <a:t>For more details about the map for a given processor please refer to the TRM</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6"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U-Boot Overview</a:t>
            </a:r>
            <a:endParaRPr/>
          </a:p>
        </p:txBody>
      </p:sp>
      <p:sp>
        <p:nvSpPr>
          <p:cNvPr id="427" name="TextShape 2"/>
          <p:cNvSpPr txBox="1"/>
          <p:nvPr/>
        </p:nvSpPr>
        <p:spPr>
          <a:xfrm>
            <a:off x="333360" y="1185840"/>
            <a:ext cx="8467200" cy="4692240"/>
          </a:xfrm>
          <a:prstGeom prst="rect">
            <a:avLst/>
          </a:prstGeom>
        </p:spPr>
        <p:txBody>
          <a:bodyPr/>
          <a:p>
            <a:pPr>
              <a:lnSpc>
                <a:spcPct val="90000"/>
              </a:lnSpc>
              <a:buFont typeface="Arial"/>
              <a:buChar char="•"/>
            </a:pPr>
            <a:r>
              <a:rPr lang="en-US" sz="2000">
                <a:solidFill>
                  <a:srgbClr val="000000"/>
                </a:solidFill>
                <a:latin typeface="Arial"/>
                <a:ea typeface="DejaVu Sans"/>
              </a:rPr>
              <a:t>Monolithic code image</a:t>
            </a:r>
            <a:endParaRPr/>
          </a:p>
          <a:p>
            <a:pPr>
              <a:lnSpc>
                <a:spcPct val="90000"/>
              </a:lnSpc>
              <a:buFont typeface="Arial"/>
              <a:buChar char="•"/>
            </a:pPr>
            <a:r>
              <a:rPr lang="en-US" sz="2000">
                <a:solidFill>
                  <a:srgbClr val="000000"/>
                </a:solidFill>
                <a:latin typeface="Arial"/>
                <a:ea typeface="DejaVu Sans"/>
              </a:rPr>
              <a:t>Runs processor in physical or a single address space</a:t>
            </a:r>
            <a:endParaRPr/>
          </a:p>
          <a:p>
            <a:pPr>
              <a:lnSpc>
                <a:spcPct val="90000"/>
              </a:lnSpc>
              <a:buFont typeface="Arial"/>
              <a:buChar char="•"/>
            </a:pPr>
            <a:r>
              <a:rPr lang="en-US" sz="2000">
                <a:solidFill>
                  <a:srgbClr val="000000"/>
                </a:solidFill>
                <a:latin typeface="Arial"/>
                <a:ea typeface="DejaVu Sans"/>
              </a:rPr>
              <a:t>Enables clocking, sets up some of the pin mux settings</a:t>
            </a:r>
            <a:endParaRPr/>
          </a:p>
          <a:p>
            <a:pPr>
              <a:lnSpc>
                <a:spcPct val="90000"/>
              </a:lnSpc>
              <a:buFont typeface="Arial"/>
              <a:buChar char="•"/>
            </a:pPr>
            <a:r>
              <a:rPr lang="en-US" sz="2000">
                <a:solidFill>
                  <a:srgbClr val="000000"/>
                </a:solidFill>
                <a:latin typeface="Arial"/>
                <a:ea typeface="DejaVu Sans"/>
              </a:rPr>
              <a:t>Reads in Kernel image (uImage)</a:t>
            </a:r>
            <a:endParaRPr/>
          </a:p>
          <a:p>
            <a:pPr>
              <a:lnSpc>
                <a:spcPct val="90000"/>
              </a:lnSpc>
              <a:buFont typeface="Arial"/>
              <a:buChar char="•"/>
            </a:pPr>
            <a:r>
              <a:rPr lang="en-US" sz="2000">
                <a:solidFill>
                  <a:srgbClr val="000000"/>
                </a:solidFill>
                <a:latin typeface="Arial"/>
                <a:ea typeface="DejaVu Sans"/>
              </a:rPr>
              <a:t>Jumps to load address pointed to in uImage header</a:t>
            </a:r>
            <a:endParaRPr/>
          </a:p>
          <a:p>
            <a:pPr>
              <a:lnSpc>
                <a:spcPct val="90000"/>
              </a:lnSpc>
              <a:buFont typeface="Arial"/>
              <a:buChar char="•"/>
            </a:pPr>
            <a:r>
              <a:rPr lang="en-US" sz="2000">
                <a:solidFill>
                  <a:srgbClr val="000000"/>
                </a:solidFill>
                <a:latin typeface="Arial"/>
                <a:ea typeface="DejaVu Sans"/>
              </a:rPr>
              <a:t>What are environment variables and how are they used</a:t>
            </a:r>
            <a:endParaRPr/>
          </a:p>
          <a:p>
            <a:pPr lvl="1">
              <a:lnSpc>
                <a:spcPct val="90000"/>
              </a:lnSpc>
              <a:buFont typeface="Arial"/>
              <a:buChar char="–"/>
            </a:pPr>
            <a:r>
              <a:rPr lang="en-US">
                <a:solidFill>
                  <a:srgbClr val="000000"/>
                </a:solidFill>
                <a:latin typeface="Arial"/>
                <a:ea typeface="DejaVu Sans"/>
              </a:rPr>
              <a:t>Default environment variables and how they are used</a:t>
            </a:r>
            <a:endParaRPr/>
          </a:p>
          <a:p>
            <a:pPr>
              <a:lnSpc>
                <a:spcPct val="90000"/>
              </a:lnSpc>
              <a:buFont typeface="Arial"/>
              <a:buChar char="•"/>
            </a:pPr>
            <a:r>
              <a:rPr lang="en-US" sz="2000">
                <a:solidFill>
                  <a:srgbClr val="000000"/>
                </a:solidFill>
                <a:latin typeface="Arial"/>
                <a:ea typeface="DejaVu Sans"/>
              </a:rPr>
              <a:t>Passes Kernel Command Line to Kernel</a:t>
            </a:r>
            <a:endParaRPr/>
          </a:p>
          <a:p>
            <a:pPr lvl="1">
              <a:lnSpc>
                <a:spcPct val="100000"/>
              </a:lnSpc>
              <a:buFont typeface="Arial"/>
              <a:buChar char="–"/>
            </a:pPr>
            <a:r>
              <a:rPr lang="en-US">
                <a:solidFill>
                  <a:srgbClr val="000000"/>
                </a:solidFill>
                <a:latin typeface="Arial"/>
                <a:ea typeface="DejaVu Sans"/>
              </a:rPr>
              <a:t>ATAGs (Memory, Command Line, etc)</a:t>
            </a:r>
            <a:endParaRPr/>
          </a:p>
          <a:p>
            <a:pPr lvl="1">
              <a:lnSpc>
                <a:spcPct val="100000"/>
              </a:lnSpc>
              <a:buFont typeface="Arial"/>
              <a:buChar char="–"/>
            </a:pPr>
            <a:r>
              <a:rPr lang="en-US">
                <a:solidFill>
                  <a:srgbClr val="000000"/>
                </a:solidFill>
                <a:latin typeface="Arial"/>
                <a:ea typeface="DejaVu Sans"/>
              </a:rPr>
              <a:t>Flattened Device Trees (FTDs) in the future</a:t>
            </a:r>
            <a:endParaRPr/>
          </a:p>
          <a:p>
            <a:pPr>
              <a:lnSpc>
                <a:spcPct val="90000"/>
              </a:lnSpc>
              <a:buFont typeface="Arial"/>
              <a:buChar char="•"/>
            </a:pPr>
            <a:r>
              <a:rPr lang="en-US" sz="2000">
                <a:solidFill>
                  <a:srgbClr val="000000"/>
                </a:solidFill>
                <a:latin typeface="Arial"/>
                <a:ea typeface="DejaVu Sans"/>
              </a:rPr>
              <a:t>Debugging capabilities (just mentioning, not used during boot process)</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8"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U-Boot Environment Variables</a:t>
            </a:r>
            <a:endParaRPr/>
          </a:p>
        </p:txBody>
      </p:sp>
      <p:sp>
        <p:nvSpPr>
          <p:cNvPr id="429" name="TextShape 2"/>
          <p:cNvSpPr txBox="1"/>
          <p:nvPr/>
        </p:nvSpPr>
        <p:spPr>
          <a:xfrm>
            <a:off x="333360" y="4619520"/>
            <a:ext cx="8467200" cy="1856880"/>
          </a:xfrm>
          <a:prstGeom prst="rect">
            <a:avLst/>
          </a:prstGeom>
        </p:spPr>
        <p:txBody>
          <a:bodyPr/>
          <a:p>
            <a:pPr>
              <a:lnSpc>
                <a:spcPct val="100000"/>
              </a:lnSpc>
              <a:buFont typeface="Arial"/>
              <a:buChar char="•"/>
            </a:pPr>
            <a:r>
              <a:rPr lang="en-US" sz="2000">
                <a:solidFill>
                  <a:srgbClr val="000000"/>
                </a:solidFill>
                <a:latin typeface="Arial"/>
                <a:ea typeface="DejaVu Sans"/>
              </a:rPr>
              <a:t>Example printout shows boot arguments and boot command.</a:t>
            </a:r>
            <a:endParaRPr/>
          </a:p>
          <a:p>
            <a:pPr>
              <a:lnSpc>
                <a:spcPct val="100000"/>
              </a:lnSpc>
              <a:buFont typeface="Arial"/>
              <a:buChar char="•"/>
            </a:pPr>
            <a:r>
              <a:rPr lang="en-US" sz="2000">
                <a:solidFill>
                  <a:srgbClr val="000000"/>
                </a:solidFill>
                <a:latin typeface="Arial"/>
                <a:ea typeface="DejaVu Sans"/>
              </a:rPr>
              <a:t>Other u-boot environment definitions telling u-boot what persistent storage to read for the kernel and what parameters that need to be passed to the kernel and where to load in memory. Advance knowledge is that the user has to know the kernel load address and where u-boot is loaded, can use the iminfo command after the uimage is loaded somewhere in memory, besides on top of u-boot</a:t>
            </a:r>
            <a:endParaRPr/>
          </a:p>
        </p:txBody>
      </p:sp>
      <p:sp>
        <p:nvSpPr>
          <p:cNvPr id="430" name="CustomShape 3"/>
          <p:cNvSpPr/>
          <p:nvPr/>
        </p:nvSpPr>
        <p:spPr>
          <a:xfrm>
            <a:off x="46080" y="914400"/>
            <a:ext cx="7551360" cy="336600"/>
          </a:xfrm>
          <a:prstGeom prst="rect">
            <a:avLst/>
          </a:prstGeom>
        </p:spPr>
        <p:txBody>
          <a:bodyPr bIns="46800" lIns="90000" rIns="90000" tIns="46800"/>
          <a:p>
            <a:pPr>
              <a:lnSpc>
                <a:spcPct val="100000"/>
              </a:lnSpc>
            </a:pPr>
            <a:r>
              <a:rPr b="1" lang="en-US" sz="1600">
                <a:solidFill>
                  <a:srgbClr val="000000"/>
                </a:solidFill>
                <a:latin typeface="Arial"/>
                <a:ea typeface="DejaVu Sans"/>
              </a:rPr>
              <a:t>U-boot example default u-boot environment print out (printenv)</a:t>
            </a:r>
            <a:endParaRPr/>
          </a:p>
        </p:txBody>
      </p:sp>
      <p:sp>
        <p:nvSpPr>
          <p:cNvPr id="431" name="CustomShape 4"/>
          <p:cNvSpPr/>
          <p:nvPr/>
        </p:nvSpPr>
        <p:spPr>
          <a:xfrm>
            <a:off x="58680" y="1251000"/>
            <a:ext cx="7525800" cy="3368160"/>
          </a:xfrm>
          <a:prstGeom prst="rect">
            <a:avLst/>
          </a:prstGeom>
          <a:solidFill>
            <a:srgbClr val="aaaaaa"/>
          </a:solidFill>
          <a:ln w="9360">
            <a:solidFill>
              <a:srgbClr val="000000"/>
            </a:solidFill>
            <a:miter/>
          </a:ln>
        </p:spPr>
      </p:sp>
      <p:sp>
        <p:nvSpPr>
          <p:cNvPr id="432" name="CustomShape 5"/>
          <p:cNvSpPr/>
          <p:nvPr/>
        </p:nvSpPr>
        <p:spPr>
          <a:xfrm>
            <a:off x="58680" y="1336680"/>
            <a:ext cx="7525800" cy="2863800"/>
          </a:xfrm>
          <a:prstGeom prst="rect">
            <a:avLst/>
          </a:prstGeom>
        </p:spPr>
        <p:txBody>
          <a:bodyPr bIns="46800" lIns="90000" rIns="90000" tIns="46800"/>
          <a:p>
            <a:pPr>
              <a:lnSpc>
                <a:spcPct val="100000"/>
              </a:lnSpc>
            </a:pPr>
            <a:r>
              <a:rPr lang="en-US" sz="1400">
                <a:solidFill>
                  <a:srgbClr val="000000"/>
                </a:solidFill>
                <a:latin typeface="Arial"/>
                <a:ea typeface="DejaVu Sans"/>
              </a:rPr>
              <a:t>U-Boot &gt; printenv</a:t>
            </a:r>
            <a:endParaRPr/>
          </a:p>
          <a:p>
            <a:pPr>
              <a:lnSpc>
                <a:spcPct val="100000"/>
              </a:lnSpc>
            </a:pPr>
            <a:r>
              <a:rPr lang="en-US" sz="1400">
                <a:solidFill>
                  <a:srgbClr val="000000"/>
                </a:solidFill>
                <a:latin typeface="Arial"/>
                <a:ea typeface="DejaVu Sans"/>
              </a:rPr>
              <a:t>baudrate=115200</a:t>
            </a:r>
            <a:endParaRPr/>
          </a:p>
          <a:p>
            <a:pPr>
              <a:lnSpc>
                <a:spcPct val="100000"/>
              </a:lnSpc>
            </a:pPr>
            <a:r>
              <a:rPr lang="en-US" sz="1400">
                <a:solidFill>
                  <a:srgbClr val="000000"/>
                </a:solidFill>
                <a:latin typeface="Arial"/>
                <a:ea typeface="DejaVu Sans"/>
              </a:rPr>
              <a:t>bootargs=console=ttyS2,115200n8 root=/dev/mmcblk0p2 rw rootwait ip=off</a:t>
            </a:r>
            <a:endParaRPr/>
          </a:p>
          <a:p>
            <a:pPr>
              <a:lnSpc>
                <a:spcPct val="100000"/>
              </a:lnSpc>
            </a:pPr>
            <a:r>
              <a:rPr lang="en-US" sz="1400">
                <a:solidFill>
                  <a:srgbClr val="000000"/>
                </a:solidFill>
                <a:latin typeface="Arial"/>
                <a:ea typeface="DejaVu Sans"/>
              </a:rPr>
              <a:t>bootcmd=if mmc rescan 0; then if fatload mmc 0 0xc0600000 boot.scr; then source 0xc0600000; else fatload mmc 0 0xc0700000 uImage; bootm c0700000; fi; else sf probe 0; sf read 0xc0700000 0x80000 0x220000; bootm 0xc0700000; fi</a:t>
            </a:r>
            <a:endParaRPr/>
          </a:p>
          <a:p>
            <a:pPr>
              <a:lnSpc>
                <a:spcPct val="100000"/>
              </a:lnSpc>
            </a:pPr>
            <a:r>
              <a:rPr lang="en-US" sz="1400">
                <a:solidFill>
                  <a:srgbClr val="000000"/>
                </a:solidFill>
                <a:latin typeface="Arial"/>
                <a:ea typeface="DejaVu Sans"/>
              </a:rPr>
              <a:t>bootdelay=3</a:t>
            </a:r>
            <a:endParaRPr/>
          </a:p>
          <a:p>
            <a:pPr>
              <a:lnSpc>
                <a:spcPct val="100000"/>
              </a:lnSpc>
            </a:pPr>
            <a:r>
              <a:rPr lang="en-US" sz="1400">
                <a:solidFill>
                  <a:srgbClr val="000000"/>
                </a:solidFill>
                <a:latin typeface="Arial"/>
                <a:ea typeface="DejaVu Sans"/>
              </a:rPr>
              <a:t>bootfile="uImage"</a:t>
            </a:r>
            <a:endParaRPr/>
          </a:p>
          <a:p>
            <a:pPr>
              <a:lnSpc>
                <a:spcPct val="100000"/>
              </a:lnSpc>
            </a:pPr>
            <a:r>
              <a:rPr lang="en-US" sz="1400">
                <a:solidFill>
                  <a:srgbClr val="000000"/>
                </a:solidFill>
                <a:latin typeface="Arial"/>
                <a:ea typeface="DejaVu Sans"/>
              </a:rPr>
              <a:t>ethact=DaVinci-EMAC</a:t>
            </a:r>
            <a:endParaRPr/>
          </a:p>
          <a:p>
            <a:pPr>
              <a:lnSpc>
                <a:spcPct val="100000"/>
              </a:lnSpc>
            </a:pPr>
            <a:r>
              <a:rPr lang="en-US" sz="1400">
                <a:solidFill>
                  <a:srgbClr val="000000"/>
                </a:solidFill>
                <a:latin typeface="Arial"/>
                <a:ea typeface="DejaVu Sans"/>
              </a:rPr>
              <a:t>stderr=serial</a:t>
            </a:r>
            <a:endParaRPr/>
          </a:p>
          <a:p>
            <a:pPr>
              <a:lnSpc>
                <a:spcPct val="100000"/>
              </a:lnSpc>
            </a:pPr>
            <a:r>
              <a:rPr lang="en-US" sz="1400">
                <a:solidFill>
                  <a:srgbClr val="000000"/>
                </a:solidFill>
                <a:latin typeface="Arial"/>
                <a:ea typeface="DejaVu Sans"/>
              </a:rPr>
              <a:t>stdin=serial</a:t>
            </a:r>
            <a:endParaRPr/>
          </a:p>
          <a:p>
            <a:pPr>
              <a:lnSpc>
                <a:spcPct val="100000"/>
              </a:lnSpc>
            </a:pPr>
            <a:r>
              <a:rPr lang="en-US" sz="1400">
                <a:solidFill>
                  <a:srgbClr val="000000"/>
                </a:solidFill>
                <a:latin typeface="Arial"/>
                <a:ea typeface="DejaVu Sans"/>
              </a:rPr>
              <a:t>stdout=serial</a:t>
            </a:r>
            <a:endParaRPr/>
          </a:p>
          <a:p>
            <a:pPr>
              <a:lnSpc>
                <a:spcPct val="100000"/>
              </a:lnSpc>
            </a:pPr>
            <a:r>
              <a:rPr lang="en-US" sz="1400">
                <a:solidFill>
                  <a:srgbClr val="000000"/>
                </a:solidFill>
                <a:latin typeface="Arial"/>
                <a:ea typeface="DejaVu Sans"/>
              </a:rPr>
              <a:t>ver=U-Boot 2010.12 (Jun 23 2011 - 17:40:56)</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3"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Kernel uImage – What is it?</a:t>
            </a:r>
            <a:endParaRPr/>
          </a:p>
        </p:txBody>
      </p:sp>
      <p:sp>
        <p:nvSpPr>
          <p:cNvPr id="434" name="CustomShape 2"/>
          <p:cNvSpPr/>
          <p:nvPr/>
        </p:nvSpPr>
        <p:spPr>
          <a:xfrm>
            <a:off x="76320" y="1295280"/>
            <a:ext cx="5181120" cy="2863800"/>
          </a:xfrm>
          <a:prstGeom prst="rect">
            <a:avLst/>
          </a:prstGeom>
        </p:spPr>
        <p:txBody>
          <a:bodyPr bIns="46800" lIns="90000" rIns="90000" tIns="46800"/>
          <a:p>
            <a:pPr>
              <a:lnSpc>
                <a:spcPct val="100000"/>
              </a:lnSpc>
            </a:pPr>
            <a:r>
              <a:rPr b="1" lang="en-US" sz="1400">
                <a:solidFill>
                  <a:srgbClr val="000000"/>
                </a:solidFill>
                <a:latin typeface="Arial"/>
                <a:ea typeface="DejaVu Sans"/>
              </a:rPr>
              <a:t>## Booting kernel from Legacy Image at c0700000 ...</a:t>
            </a:r>
            <a:endParaRPr/>
          </a:p>
          <a:p>
            <a:pP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Image Name:   Arago/2.6.37-psp03.21.00.04.sdk/</a:t>
            </a:r>
            <a:endParaRPr/>
          </a:p>
          <a:p>
            <a:pP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Image Type:   ARM Linux Kernel Image (uncompressed)</a:t>
            </a:r>
            <a:endParaRPr/>
          </a:p>
          <a:p>
            <a:pP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Data Size:    2317192 Bytes = 2.2 MiB</a:t>
            </a:r>
            <a:endParaRPr/>
          </a:p>
          <a:p>
            <a:pP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Load Address: c0008000</a:t>
            </a:r>
            <a:endParaRPr/>
          </a:p>
          <a:p>
            <a:pP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Entry Point:  c0008000</a:t>
            </a:r>
            <a:endParaRPr/>
          </a:p>
          <a:p>
            <a:pP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Verifying Checksum ... OK</a:t>
            </a:r>
            <a:endParaRPr/>
          </a:p>
          <a:p>
            <a:pP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Loading Kernel Image ... OK</a:t>
            </a:r>
            <a:endParaRPr/>
          </a:p>
          <a:p>
            <a:pPr>
              <a:lnSpc>
                <a:spcPct val="100000"/>
              </a:lnSpc>
            </a:pPr>
            <a:r>
              <a:rPr b="1" lang="en-US" sz="1400">
                <a:solidFill>
                  <a:srgbClr val="000000"/>
                </a:solidFill>
                <a:latin typeface="Arial"/>
                <a:ea typeface="DejaVu Sans"/>
              </a:rPr>
              <a:t>OK</a:t>
            </a:r>
            <a:endParaRPr/>
          </a:p>
          <a:p>
            <a:pPr>
              <a:lnSpc>
                <a:spcPct val="100000"/>
              </a:lnSpc>
            </a:pPr>
            <a:endParaRPr/>
          </a:p>
          <a:p>
            <a:pPr>
              <a:lnSpc>
                <a:spcPct val="100000"/>
              </a:lnSpc>
            </a:pPr>
            <a:r>
              <a:rPr b="1" lang="en-US" sz="1400">
                <a:solidFill>
                  <a:srgbClr val="000000"/>
                </a:solidFill>
                <a:latin typeface="Arial"/>
                <a:ea typeface="DejaVu Sans"/>
              </a:rPr>
              <a:t>Starting kernel ...</a:t>
            </a:r>
            <a:endParaRPr/>
          </a:p>
          <a:p>
            <a:pPr>
              <a:lnSpc>
                <a:spcPct val="100000"/>
              </a:lnSpc>
            </a:pPr>
            <a:endParaRPr/>
          </a:p>
          <a:p>
            <a:pPr>
              <a:lnSpc>
                <a:spcPct val="100000"/>
              </a:lnSpc>
            </a:pPr>
            <a:r>
              <a:rPr b="1" lang="en-US" sz="1400">
                <a:solidFill>
                  <a:srgbClr val="000000"/>
                </a:solidFill>
                <a:latin typeface="Arial"/>
                <a:ea typeface="DejaVu Sans"/>
              </a:rPr>
              <a:t>Uncompressing Linux... done, booting the kernel.</a:t>
            </a:r>
            <a:endParaRPr/>
          </a:p>
        </p:txBody>
      </p:sp>
      <p:sp>
        <p:nvSpPr>
          <p:cNvPr id="435" name="CustomShape 3"/>
          <p:cNvSpPr/>
          <p:nvPr/>
        </p:nvSpPr>
        <p:spPr>
          <a:xfrm>
            <a:off x="6540480" y="2209680"/>
            <a:ext cx="2057040" cy="3428640"/>
          </a:xfrm>
          <a:prstGeom prst="rect">
            <a:avLst/>
          </a:prstGeom>
          <a:solidFill>
            <a:srgbClr val="aaaaaa"/>
          </a:solidFill>
          <a:ln w="28440">
            <a:solidFill>
              <a:srgbClr val="000000"/>
            </a:solidFill>
            <a:miter/>
          </a:ln>
        </p:spPr>
      </p:sp>
      <p:sp>
        <p:nvSpPr>
          <p:cNvPr id="436" name="CustomShape 4"/>
          <p:cNvSpPr/>
          <p:nvPr/>
        </p:nvSpPr>
        <p:spPr>
          <a:xfrm>
            <a:off x="7172280" y="1828800"/>
            <a:ext cx="888480" cy="336600"/>
          </a:xfrm>
          <a:prstGeom prst="rect">
            <a:avLst/>
          </a:prstGeom>
        </p:spPr>
        <p:txBody>
          <a:bodyPr bIns="46800" lIns="90000" rIns="90000" tIns="46800" wrap="none"/>
          <a:p>
            <a:pPr>
              <a:lnSpc>
                <a:spcPct val="100000"/>
              </a:lnSpc>
            </a:pPr>
            <a:r>
              <a:rPr b="1" lang="en-US" sz="1600">
                <a:solidFill>
                  <a:srgbClr val="000000"/>
                </a:solidFill>
                <a:latin typeface="Arial"/>
                <a:ea typeface="DejaVu Sans"/>
              </a:rPr>
              <a:t>uImage</a:t>
            </a:r>
            <a:endParaRPr/>
          </a:p>
        </p:txBody>
      </p:sp>
      <p:sp>
        <p:nvSpPr>
          <p:cNvPr id="437" name="Line 5"/>
          <p:cNvSpPr/>
          <p:nvPr/>
        </p:nvSpPr>
        <p:spPr>
          <a:xfrm>
            <a:off x="6540480" y="3047760"/>
            <a:ext cx="2057400" cy="0"/>
          </a:xfrm>
          <a:prstGeom prst="line">
            <a:avLst/>
          </a:prstGeom>
          <a:ln w="28440">
            <a:solidFill>
              <a:srgbClr val="000000"/>
            </a:solidFill>
            <a:miter/>
          </a:ln>
        </p:spPr>
      </p:sp>
      <p:sp>
        <p:nvSpPr>
          <p:cNvPr id="438" name="CustomShape 6"/>
          <p:cNvSpPr/>
          <p:nvPr/>
        </p:nvSpPr>
        <p:spPr>
          <a:xfrm>
            <a:off x="6823080" y="3289320"/>
            <a:ext cx="1541160" cy="823680"/>
          </a:xfrm>
          <a:prstGeom prst="rect">
            <a:avLst/>
          </a:prstGeom>
        </p:spPr>
        <p:txBody>
          <a:bodyPr bIns="46800" lIns="90000" rIns="90000" tIns="46800" wrap="none"/>
          <a:p>
            <a:pPr algn="ctr">
              <a:lnSpc>
                <a:spcPct val="100000"/>
              </a:lnSpc>
            </a:pPr>
            <a:r>
              <a:rPr b="1" lang="en-US" sz="1600">
                <a:solidFill>
                  <a:srgbClr val="000000"/>
                </a:solidFill>
                <a:latin typeface="Arial"/>
                <a:ea typeface="DejaVu Sans"/>
              </a:rPr>
              <a:t>Kernel Image</a:t>
            </a:r>
            <a:endParaRPr/>
          </a:p>
          <a:p>
            <a:pPr algn="ctr">
              <a:lnSpc>
                <a:spcPct val="100000"/>
              </a:lnSpc>
            </a:pPr>
            <a:r>
              <a:rPr b="1" lang="en-US" sz="1600">
                <a:solidFill>
                  <a:srgbClr val="000000"/>
                </a:solidFill>
                <a:latin typeface="Arial"/>
                <a:ea typeface="DejaVu Sans"/>
              </a:rPr>
              <a:t>(Optional</a:t>
            </a:r>
            <a:endParaRPr/>
          </a:p>
          <a:p>
            <a:pPr algn="ctr">
              <a:lnSpc>
                <a:spcPct val="100000"/>
              </a:lnSpc>
            </a:pPr>
            <a:r>
              <a:rPr b="1" lang="en-US" sz="1600">
                <a:solidFill>
                  <a:srgbClr val="000000"/>
                </a:solidFill>
                <a:latin typeface="Arial"/>
                <a:ea typeface="DejaVu Sans"/>
              </a:rPr>
              <a:t>Compression)</a:t>
            </a:r>
            <a:endParaRPr/>
          </a:p>
        </p:txBody>
      </p:sp>
      <p:sp>
        <p:nvSpPr>
          <p:cNvPr id="439" name="CustomShape 7"/>
          <p:cNvSpPr/>
          <p:nvPr/>
        </p:nvSpPr>
        <p:spPr>
          <a:xfrm>
            <a:off x="6545160" y="2209680"/>
            <a:ext cx="2060280" cy="336600"/>
          </a:xfrm>
          <a:prstGeom prst="rect">
            <a:avLst/>
          </a:prstGeom>
        </p:spPr>
        <p:txBody>
          <a:bodyPr bIns="46800" lIns="90000" rIns="90000" tIns="46800" wrap="none"/>
          <a:p>
            <a:pPr>
              <a:lnSpc>
                <a:spcPct val="100000"/>
              </a:lnSpc>
            </a:pPr>
            <a:r>
              <a:rPr b="1" lang="en-US" sz="1600">
                <a:solidFill>
                  <a:srgbClr val="000000"/>
                </a:solidFill>
                <a:latin typeface="Arial"/>
                <a:ea typeface="DejaVu Sans"/>
              </a:rPr>
              <a:t>uImage Header Info</a:t>
            </a:r>
            <a:endParaRPr/>
          </a:p>
        </p:txBody>
      </p:sp>
      <p:sp>
        <p:nvSpPr>
          <p:cNvPr id="440" name="CustomShape 8"/>
          <p:cNvSpPr/>
          <p:nvPr/>
        </p:nvSpPr>
        <p:spPr>
          <a:xfrm>
            <a:off x="0" y="914400"/>
            <a:ext cx="3276360" cy="336600"/>
          </a:xfrm>
          <a:prstGeom prst="rect">
            <a:avLst/>
          </a:prstGeom>
        </p:spPr>
        <p:txBody>
          <a:bodyPr bIns="46800" lIns="90000" rIns="90000" tIns="46800"/>
          <a:p>
            <a:pPr>
              <a:lnSpc>
                <a:spcPct val="100000"/>
              </a:lnSpc>
            </a:pPr>
            <a:r>
              <a:rPr b="1" lang="en-US" sz="1600">
                <a:solidFill>
                  <a:srgbClr val="000000"/>
                </a:solidFill>
                <a:latin typeface="Arial"/>
                <a:ea typeface="DejaVu Sans"/>
              </a:rPr>
              <a:t>U-boot partial console output</a:t>
            </a:r>
            <a:endParaRPr/>
          </a:p>
        </p:txBody>
      </p:sp>
      <p:sp>
        <p:nvSpPr>
          <p:cNvPr id="441" name="CustomShape 9"/>
          <p:cNvSpPr/>
          <p:nvPr/>
        </p:nvSpPr>
        <p:spPr>
          <a:xfrm>
            <a:off x="5029200" y="1447920"/>
            <a:ext cx="228240" cy="1523520"/>
          </a:xfrm>
          <a:prstGeom prst="rect">
            <a:avLst/>
          </a:prstGeom>
          <a:ln w="19080">
            <a:solidFill>
              <a:srgbClr val="000000"/>
            </a:solidFill>
            <a:miter/>
          </a:ln>
        </p:spPr>
      </p:sp>
      <p:sp>
        <p:nvSpPr>
          <p:cNvPr id="442" name="CustomShape 10"/>
          <p:cNvSpPr/>
          <p:nvPr/>
        </p:nvSpPr>
        <p:spPr>
          <a:xfrm>
            <a:off x="6324480" y="2209680"/>
            <a:ext cx="151920" cy="837720"/>
          </a:xfrm>
          <a:prstGeom prst="rect">
            <a:avLst/>
          </a:prstGeom>
          <a:ln w="19080">
            <a:solidFill>
              <a:srgbClr val="000000"/>
            </a:solidFill>
            <a:miter/>
          </a:ln>
        </p:spPr>
      </p:sp>
      <p:sp>
        <p:nvSpPr>
          <p:cNvPr id="443" name="Line 11"/>
          <p:cNvSpPr/>
          <p:nvPr/>
        </p:nvSpPr>
        <p:spPr>
          <a:xfrm>
            <a:off x="5257800" y="2209680"/>
            <a:ext cx="1066680" cy="417600"/>
          </a:xfrm>
          <a:prstGeom prst="line">
            <a:avLst/>
          </a:prstGeom>
          <a:ln w="19080">
            <a:solidFill>
              <a:srgbClr val="000000"/>
            </a:solidFill>
            <a:miter/>
          </a:ln>
        </p:spPr>
      </p:sp>
      <p:sp>
        <p:nvSpPr>
          <p:cNvPr id="444" name="CustomShape 12"/>
          <p:cNvSpPr/>
          <p:nvPr/>
        </p:nvSpPr>
        <p:spPr>
          <a:xfrm>
            <a:off x="114480" y="1241280"/>
            <a:ext cx="4892400" cy="2909520"/>
          </a:xfrm>
          <a:prstGeom prst="rect">
            <a:avLst/>
          </a:prstGeom>
          <a:solidFill>
            <a:srgbClr val="aaaaaa"/>
          </a:solidFill>
          <a:ln w="9360">
            <a:solidFill>
              <a:srgbClr val="000000"/>
            </a:solidFill>
            <a:miter/>
          </a:ln>
        </p:spPr>
      </p:sp>
      <p:sp>
        <p:nvSpPr>
          <p:cNvPr id="445" name="CustomShape 13"/>
          <p:cNvSpPr/>
          <p:nvPr/>
        </p:nvSpPr>
        <p:spPr>
          <a:xfrm>
            <a:off x="142920" y="4194000"/>
            <a:ext cx="6318000" cy="2101320"/>
          </a:xfrm>
          <a:prstGeom prst="rect">
            <a:avLst/>
          </a:prstGeom>
        </p:spPr>
        <p:txBody>
          <a:bodyPr bIns="46800" lIns="90000" rIns="90000" tIns="46800"/>
          <a:p>
            <a:pPr>
              <a:lnSpc>
                <a:spcPct val="100000"/>
              </a:lnSpc>
              <a:buFont typeface="Arial"/>
              <a:buChar char="•"/>
            </a:pPr>
            <a:r>
              <a:rPr lang="en-US" sz="1600">
                <a:solidFill>
                  <a:srgbClr val="000000"/>
                </a:solidFill>
                <a:latin typeface="Arial"/>
                <a:ea typeface="DejaVu Sans"/>
              </a:rPr>
              <a:t>uImage is a kernel image “wrapped” with a header that describes among other things load point entry point and whether the kernel is compressed of not.</a:t>
            </a:r>
            <a:endParaRPr/>
          </a:p>
          <a:p>
            <a:pPr>
              <a:lnSpc>
                <a:spcPct val="100000"/>
              </a:lnSpc>
              <a:buFont typeface="Arial"/>
              <a:buChar char="•"/>
            </a:pPr>
            <a:r>
              <a:rPr lang="en-US" sz="1600">
                <a:solidFill>
                  <a:srgbClr val="000000"/>
                </a:solidFill>
                <a:latin typeface="Arial"/>
                <a:ea typeface="DejaVu Sans"/>
              </a:rPr>
              <a:t>mkimage utility from u-boot is used to make the kernel uImage during kernel build process</a:t>
            </a:r>
            <a:endParaRPr/>
          </a:p>
          <a:p>
            <a:pPr>
              <a:lnSpc>
                <a:spcPct val="100000"/>
              </a:lnSpc>
              <a:buFont typeface="Arial"/>
              <a:buChar char="•"/>
            </a:pPr>
            <a:r>
              <a:rPr lang="en-US" sz="1600">
                <a:solidFill>
                  <a:srgbClr val="000000"/>
                </a:solidFill>
                <a:latin typeface="Arial"/>
                <a:ea typeface="DejaVu Sans"/>
              </a:rPr>
              <a:t>After the “boot the kernel” message appears on the console u-boot is no longer used.</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6"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Memory Map of Boot Process (AM180x)</a:t>
            </a:r>
            <a:endParaRPr/>
          </a:p>
        </p:txBody>
      </p:sp>
      <p:sp>
        <p:nvSpPr>
          <p:cNvPr id="447" name="TextShape 2"/>
          <p:cNvSpPr txBox="1"/>
          <p:nvPr/>
        </p:nvSpPr>
        <p:spPr>
          <a:xfrm>
            <a:off x="0" y="1163520"/>
            <a:ext cx="3892320" cy="5020920"/>
          </a:xfrm>
          <a:prstGeom prst="rect">
            <a:avLst/>
          </a:prstGeom>
        </p:spPr>
        <p:txBody>
          <a:bodyPr/>
          <a:p>
            <a:pPr>
              <a:lnSpc>
                <a:spcPct val="100000"/>
              </a:lnSpc>
              <a:buFont typeface="StarSymbol"/>
              <a:buChar char=""/>
            </a:pPr>
            <a:r>
              <a:rPr lang="en-US">
                <a:solidFill>
                  <a:srgbClr val="000000"/>
                </a:solidFill>
                <a:latin typeface="Arial"/>
                <a:ea typeface="DejaVu Sans"/>
              </a:rPr>
              <a:t>SPL is loaded into internal RAM</a:t>
            </a:r>
            <a:endParaRPr/>
          </a:p>
          <a:p>
            <a:pPr>
              <a:lnSpc>
                <a:spcPct val="100000"/>
              </a:lnSpc>
              <a:buFont typeface="StarSymbol"/>
              <a:buChar char=""/>
            </a:pPr>
            <a:r>
              <a:rPr lang="en-US">
                <a:solidFill>
                  <a:srgbClr val="000000"/>
                </a:solidFill>
                <a:latin typeface="Arial"/>
                <a:ea typeface="DejaVu Sans"/>
              </a:rPr>
              <a:t>U-Boot is loaded first into DDR</a:t>
            </a:r>
            <a:endParaRPr/>
          </a:p>
          <a:p>
            <a:pPr>
              <a:lnSpc>
                <a:spcPct val="100000"/>
              </a:lnSpc>
              <a:buFont typeface="StarSymbol"/>
              <a:buChar char=""/>
            </a:pPr>
            <a:r>
              <a:rPr lang="en-US">
                <a:solidFill>
                  <a:srgbClr val="000000"/>
                </a:solidFill>
                <a:latin typeface="Arial"/>
                <a:ea typeface="DejaVu Sans"/>
              </a:rPr>
              <a:t>U-Boot then loads the uImage from where directed</a:t>
            </a:r>
            <a:endParaRPr/>
          </a:p>
          <a:p>
            <a:pPr>
              <a:lnSpc>
                <a:spcPct val="100000"/>
              </a:lnSpc>
              <a:buFont typeface="StarSymbol"/>
              <a:buChar char=""/>
            </a:pPr>
            <a:r>
              <a:rPr lang="en-US">
                <a:solidFill>
                  <a:srgbClr val="000000"/>
                </a:solidFill>
                <a:latin typeface="Arial"/>
                <a:ea typeface="DejaVu Sans"/>
              </a:rPr>
              <a:t>U-Boot performs a checksum and then relocates (if required) the Kernel found in the uImage to the load address</a:t>
            </a:r>
            <a:endParaRPr/>
          </a:p>
          <a:p>
            <a:pPr>
              <a:lnSpc>
                <a:spcPct val="100000"/>
              </a:lnSpc>
              <a:buFont typeface="StarSymbol"/>
              <a:buChar char=""/>
            </a:pPr>
            <a:r>
              <a:rPr lang="en-US">
                <a:solidFill>
                  <a:srgbClr val="000000"/>
                </a:solidFill>
                <a:latin typeface="Arial"/>
                <a:ea typeface="DejaVu Sans"/>
              </a:rPr>
              <a:t>U-Boot then jumps to the entry address specified in the uImage header, linux boot starts at this point</a:t>
            </a:r>
            <a:endParaRPr/>
          </a:p>
          <a:p>
            <a:pPr>
              <a:lnSpc>
                <a:spcPct val="100000"/>
              </a:lnSpc>
              <a:buFont typeface="StarSymbol"/>
              <a:buChar char=""/>
            </a:pPr>
            <a:r>
              <a:rPr lang="en-US">
                <a:solidFill>
                  <a:srgbClr val="000000"/>
                </a:solidFill>
                <a:latin typeface="Arial"/>
                <a:ea typeface="DejaVu Sans"/>
              </a:rPr>
              <a:t>Please note the addresses used here are for reference only and do not apply to all devices</a:t>
            </a:r>
            <a:endParaRPr/>
          </a:p>
        </p:txBody>
      </p:sp>
      <p:sp>
        <p:nvSpPr>
          <p:cNvPr id="448" name="CustomShape 3"/>
          <p:cNvSpPr/>
          <p:nvPr/>
        </p:nvSpPr>
        <p:spPr>
          <a:xfrm>
            <a:off x="5494320" y="5396040"/>
            <a:ext cx="2057040" cy="563040"/>
          </a:xfrm>
          <a:prstGeom prst="rect">
            <a:avLst/>
          </a:prstGeom>
          <a:solidFill>
            <a:srgbClr val="aaaaaa"/>
          </a:solidFill>
          <a:ln w="28440">
            <a:solidFill>
              <a:srgbClr val="000000"/>
            </a:solidFill>
            <a:miter/>
          </a:ln>
        </p:spPr>
      </p:sp>
      <p:sp>
        <p:nvSpPr>
          <p:cNvPr id="449" name="CustomShape 4"/>
          <p:cNvSpPr/>
          <p:nvPr/>
        </p:nvSpPr>
        <p:spPr>
          <a:xfrm>
            <a:off x="5505480" y="5411880"/>
            <a:ext cx="7315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u-boot</a:t>
            </a:r>
            <a:endParaRPr/>
          </a:p>
        </p:txBody>
      </p:sp>
      <p:sp>
        <p:nvSpPr>
          <p:cNvPr id="450" name="CustomShape 5"/>
          <p:cNvSpPr/>
          <p:nvPr/>
        </p:nvSpPr>
        <p:spPr>
          <a:xfrm>
            <a:off x="5500800" y="4127400"/>
            <a:ext cx="2057040" cy="914040"/>
          </a:xfrm>
          <a:prstGeom prst="rect">
            <a:avLst/>
          </a:prstGeom>
          <a:solidFill>
            <a:srgbClr val="aaaaaa"/>
          </a:solidFill>
          <a:ln w="28440">
            <a:solidFill>
              <a:srgbClr val="000000"/>
            </a:solidFill>
            <a:miter/>
          </a:ln>
        </p:spPr>
      </p:sp>
      <p:sp>
        <p:nvSpPr>
          <p:cNvPr id="451" name="CustomShape 6"/>
          <p:cNvSpPr/>
          <p:nvPr/>
        </p:nvSpPr>
        <p:spPr>
          <a:xfrm>
            <a:off x="5505480" y="4143240"/>
            <a:ext cx="80424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uImage</a:t>
            </a:r>
            <a:endParaRPr/>
          </a:p>
        </p:txBody>
      </p:sp>
      <p:sp>
        <p:nvSpPr>
          <p:cNvPr id="452" name="CustomShape 7"/>
          <p:cNvSpPr/>
          <p:nvPr/>
        </p:nvSpPr>
        <p:spPr>
          <a:xfrm>
            <a:off x="4224240" y="212868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0xC0000000</a:t>
            </a:r>
            <a:endParaRPr/>
          </a:p>
        </p:txBody>
      </p:sp>
      <p:sp>
        <p:nvSpPr>
          <p:cNvPr id="453" name="Line 8"/>
          <p:cNvSpPr/>
          <p:nvPr/>
        </p:nvSpPr>
        <p:spPr>
          <a:xfrm>
            <a:off x="5486400" y="2280960"/>
            <a:ext cx="0" cy="3951360"/>
          </a:xfrm>
          <a:prstGeom prst="line">
            <a:avLst/>
          </a:prstGeom>
          <a:ln w="9360">
            <a:solidFill>
              <a:srgbClr val="000000"/>
            </a:solidFill>
            <a:miter/>
          </a:ln>
        </p:spPr>
      </p:sp>
      <p:sp>
        <p:nvSpPr>
          <p:cNvPr id="454" name="CustomShape 9"/>
          <p:cNvSpPr/>
          <p:nvPr/>
        </p:nvSpPr>
        <p:spPr>
          <a:xfrm>
            <a:off x="4226040" y="270504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0xC0008000</a:t>
            </a:r>
            <a:endParaRPr/>
          </a:p>
        </p:txBody>
      </p:sp>
      <p:sp>
        <p:nvSpPr>
          <p:cNvPr id="455" name="CustomShape 10"/>
          <p:cNvSpPr/>
          <p:nvPr/>
        </p:nvSpPr>
        <p:spPr>
          <a:xfrm>
            <a:off x="4226040" y="525456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0xC1080000</a:t>
            </a:r>
            <a:endParaRPr/>
          </a:p>
        </p:txBody>
      </p:sp>
      <p:sp>
        <p:nvSpPr>
          <p:cNvPr id="456" name="CustomShape 11"/>
          <p:cNvSpPr/>
          <p:nvPr/>
        </p:nvSpPr>
        <p:spPr>
          <a:xfrm>
            <a:off x="4226040" y="398448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0xC0700000</a:t>
            </a:r>
            <a:endParaRPr/>
          </a:p>
        </p:txBody>
      </p:sp>
      <p:sp>
        <p:nvSpPr>
          <p:cNvPr id="457" name="CustomShape 12"/>
          <p:cNvSpPr/>
          <p:nvPr/>
        </p:nvSpPr>
        <p:spPr>
          <a:xfrm>
            <a:off x="5499000" y="2863800"/>
            <a:ext cx="2057040" cy="914040"/>
          </a:xfrm>
          <a:prstGeom prst="rect">
            <a:avLst/>
          </a:prstGeom>
          <a:solidFill>
            <a:srgbClr val="aaaaaa"/>
          </a:solidFill>
          <a:ln w="28440">
            <a:solidFill>
              <a:srgbClr val="000000"/>
            </a:solidFill>
            <a:miter/>
          </a:ln>
        </p:spPr>
      </p:sp>
      <p:sp>
        <p:nvSpPr>
          <p:cNvPr id="458" name="CustomShape 13"/>
          <p:cNvSpPr/>
          <p:nvPr/>
        </p:nvSpPr>
        <p:spPr>
          <a:xfrm>
            <a:off x="5494320" y="2879640"/>
            <a:ext cx="73620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Kernel</a:t>
            </a:r>
            <a:endParaRPr/>
          </a:p>
        </p:txBody>
      </p:sp>
      <p:sp>
        <p:nvSpPr>
          <p:cNvPr id="459" name="Line 14"/>
          <p:cNvSpPr/>
          <p:nvPr/>
        </p:nvSpPr>
        <p:spPr>
          <a:xfrm>
            <a:off x="7567560" y="2280960"/>
            <a:ext cx="0" cy="3951360"/>
          </a:xfrm>
          <a:prstGeom prst="line">
            <a:avLst/>
          </a:prstGeom>
          <a:ln w="9360">
            <a:solidFill>
              <a:srgbClr val="000000"/>
            </a:solidFill>
            <a:miter/>
          </a:ln>
        </p:spPr>
      </p:sp>
      <p:sp>
        <p:nvSpPr>
          <p:cNvPr id="460" name="Line 15"/>
          <p:cNvSpPr/>
          <p:nvPr/>
        </p:nvSpPr>
        <p:spPr>
          <a:xfrm flipH="1">
            <a:off x="5486400" y="2280960"/>
            <a:ext cx="2081160" cy="0"/>
          </a:xfrm>
          <a:prstGeom prst="line">
            <a:avLst/>
          </a:prstGeom>
          <a:ln w="9360">
            <a:solidFill>
              <a:srgbClr val="000000"/>
            </a:solidFill>
            <a:miter/>
          </a:ln>
        </p:spPr>
      </p:sp>
      <p:sp>
        <p:nvSpPr>
          <p:cNvPr id="461" name="CustomShape 16"/>
          <p:cNvSpPr/>
          <p:nvPr/>
        </p:nvSpPr>
        <p:spPr>
          <a:xfrm>
            <a:off x="5952960" y="2011320"/>
            <a:ext cx="1230120" cy="306360"/>
          </a:xfrm>
          <a:prstGeom prst="rect">
            <a:avLst/>
          </a:prstGeom>
        </p:spPr>
        <p:txBody>
          <a:bodyPr bIns="46800" lIns="90000" rIns="90000" tIns="46800"/>
          <a:p>
            <a:pPr algn="ctr">
              <a:lnSpc>
                <a:spcPct val="100000"/>
              </a:lnSpc>
            </a:pPr>
            <a:r>
              <a:rPr b="1" lang="en-US" sz="1400">
                <a:solidFill>
                  <a:srgbClr val="000000"/>
                </a:solidFill>
                <a:latin typeface="Arial"/>
                <a:ea typeface="DejaVu Sans"/>
              </a:rPr>
              <a:t>DDR</a:t>
            </a:r>
            <a:endParaRPr/>
          </a:p>
        </p:txBody>
      </p:sp>
      <p:sp>
        <p:nvSpPr>
          <p:cNvPr id="462" name="CustomShape 17"/>
          <p:cNvSpPr/>
          <p:nvPr/>
        </p:nvSpPr>
        <p:spPr>
          <a:xfrm>
            <a:off x="4226040" y="111132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0x80000000</a:t>
            </a:r>
            <a:endParaRPr/>
          </a:p>
        </p:txBody>
      </p:sp>
      <p:sp>
        <p:nvSpPr>
          <p:cNvPr id="463" name="CustomShape 18"/>
          <p:cNvSpPr/>
          <p:nvPr/>
        </p:nvSpPr>
        <p:spPr>
          <a:xfrm>
            <a:off x="5792760" y="907920"/>
            <a:ext cx="1525320" cy="306360"/>
          </a:xfrm>
          <a:prstGeom prst="rect">
            <a:avLst/>
          </a:prstGeom>
        </p:spPr>
        <p:txBody>
          <a:bodyPr bIns="46800" lIns="90000" rIns="90000" tIns="46800"/>
          <a:p>
            <a:pPr algn="ctr">
              <a:lnSpc>
                <a:spcPct val="100000"/>
              </a:lnSpc>
            </a:pPr>
            <a:r>
              <a:rPr b="1" lang="en-US" sz="1400">
                <a:solidFill>
                  <a:srgbClr val="000000"/>
                </a:solidFill>
                <a:latin typeface="Arial"/>
                <a:ea typeface="DejaVu Sans"/>
              </a:rPr>
              <a:t>Internal RAM</a:t>
            </a:r>
            <a:endParaRPr/>
          </a:p>
        </p:txBody>
      </p:sp>
      <p:sp>
        <p:nvSpPr>
          <p:cNvPr id="464" name="CustomShape 19"/>
          <p:cNvSpPr/>
          <p:nvPr/>
        </p:nvSpPr>
        <p:spPr>
          <a:xfrm>
            <a:off x="5486400" y="1231920"/>
            <a:ext cx="2076120" cy="624960"/>
          </a:xfrm>
          <a:prstGeom prst="rect">
            <a:avLst/>
          </a:prstGeom>
          <a:ln w="12600">
            <a:solidFill>
              <a:srgbClr val="000000"/>
            </a:solidFill>
            <a:miter/>
          </a:ln>
        </p:spPr>
      </p:sp>
      <p:sp>
        <p:nvSpPr>
          <p:cNvPr id="465" name="CustomShape 20"/>
          <p:cNvSpPr/>
          <p:nvPr/>
        </p:nvSpPr>
        <p:spPr>
          <a:xfrm>
            <a:off x="5489640" y="1247760"/>
            <a:ext cx="2057040" cy="369360"/>
          </a:xfrm>
          <a:prstGeom prst="rect">
            <a:avLst/>
          </a:prstGeom>
          <a:solidFill>
            <a:srgbClr val="aaaaaa"/>
          </a:solidFill>
          <a:ln w="28440">
            <a:solidFill>
              <a:srgbClr val="000000"/>
            </a:solidFill>
            <a:miter/>
          </a:ln>
        </p:spPr>
      </p:sp>
      <p:sp>
        <p:nvSpPr>
          <p:cNvPr id="466" name="CustomShape 21"/>
          <p:cNvSpPr/>
          <p:nvPr/>
        </p:nvSpPr>
        <p:spPr>
          <a:xfrm>
            <a:off x="5502240" y="1263600"/>
            <a:ext cx="52668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SPL</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2" name="Picture 2"/>
          <p:cNvPicPr/>
          <p:nvPr/>
        </p:nvPicPr>
        <p:blipFill>
          <a:blip r:embed="rId1"/>
          <a:stretch>
            <a:fillRect/>
          </a:stretch>
        </p:blipFill>
        <p:spPr>
          <a:xfrm>
            <a:off x="76320" y="39600"/>
            <a:ext cx="8724600" cy="7198920"/>
          </a:xfrm>
          <a:prstGeom prst="rect">
            <a:avLst/>
          </a:prstGeom>
        </p:spPr>
      </p:pic>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7"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Kernel Command Line</a:t>
            </a:r>
            <a:endParaRPr/>
          </a:p>
        </p:txBody>
      </p:sp>
      <p:sp>
        <p:nvSpPr>
          <p:cNvPr id="468" name="TextShape 2"/>
          <p:cNvSpPr txBox="1"/>
          <p:nvPr/>
        </p:nvSpPr>
        <p:spPr>
          <a:xfrm>
            <a:off x="333360" y="1185840"/>
            <a:ext cx="8467200" cy="4692240"/>
          </a:xfrm>
          <a:prstGeom prst="rect">
            <a:avLst/>
          </a:prstGeom>
        </p:spPr>
        <p:txBody>
          <a:bodyPr/>
          <a:p>
            <a:pPr>
              <a:lnSpc>
                <a:spcPct val="100000"/>
              </a:lnSpc>
              <a:buFont typeface="Arial"/>
              <a:buChar char="•"/>
            </a:pPr>
            <a:r>
              <a:rPr lang="en-US" sz="2000">
                <a:solidFill>
                  <a:srgbClr val="000000"/>
                </a:solidFill>
                <a:latin typeface="Arial"/>
                <a:ea typeface="DejaVu Sans"/>
              </a:rPr>
              <a:t>Need to define a few required items such as console port and where the root filesystem is located. Please note the kernel command line in the box below. The command line is printed out in the first few lines as the kernel boots.</a:t>
            </a:r>
            <a:endParaRPr/>
          </a:p>
        </p:txBody>
      </p:sp>
      <p:sp>
        <p:nvSpPr>
          <p:cNvPr id="469" name="CustomShape 3"/>
          <p:cNvSpPr/>
          <p:nvPr/>
        </p:nvSpPr>
        <p:spPr>
          <a:xfrm>
            <a:off x="104760" y="2660760"/>
            <a:ext cx="8972280" cy="2011320"/>
          </a:xfrm>
          <a:prstGeom prst="rect">
            <a:avLst/>
          </a:prstGeom>
        </p:spPr>
        <p:txBody>
          <a:bodyPr bIns="46800" lIns="90000" rIns="90000" tIns="46800"/>
          <a:p>
            <a:pPr>
              <a:lnSpc>
                <a:spcPct val="100000"/>
              </a:lnSpc>
            </a:pPr>
            <a:r>
              <a:rPr b="1" lang="en-US" sz="1400">
                <a:solidFill>
                  <a:srgbClr val="000000"/>
                </a:solidFill>
                <a:latin typeface="Arial"/>
                <a:ea typeface="DejaVu Sans"/>
              </a:rPr>
              <a:t>Linux version 2.6.37 (jenkins@sdit-build01) (gcc version 4.3.3 (GCC) ) #2 PREEMPT Tue Jul 5 17:47:10 CDT 2011</a:t>
            </a:r>
            <a:endParaRPr/>
          </a:p>
          <a:p>
            <a:pPr>
              <a:lnSpc>
                <a:spcPct val="100000"/>
              </a:lnSpc>
            </a:pPr>
            <a:r>
              <a:rPr b="1" lang="en-US" sz="1400">
                <a:solidFill>
                  <a:srgbClr val="000000"/>
                </a:solidFill>
                <a:latin typeface="Arial"/>
                <a:ea typeface="DejaVu Sans"/>
              </a:rPr>
              <a:t>CPU: ARM926EJ-S [41069265] revision 5 (ARMv5TEJ), cr=00053177</a:t>
            </a:r>
            <a:endParaRPr/>
          </a:p>
          <a:p>
            <a:pPr>
              <a:lnSpc>
                <a:spcPct val="100000"/>
              </a:lnSpc>
            </a:pPr>
            <a:r>
              <a:rPr b="1" lang="en-US" sz="1400">
                <a:solidFill>
                  <a:srgbClr val="000000"/>
                </a:solidFill>
                <a:latin typeface="Arial"/>
                <a:ea typeface="DejaVu Sans"/>
              </a:rPr>
              <a:t>CPU: VIVT data cache, VIVT instruction cache</a:t>
            </a:r>
            <a:endParaRPr/>
          </a:p>
          <a:p>
            <a:pPr>
              <a:lnSpc>
                <a:spcPct val="100000"/>
              </a:lnSpc>
            </a:pPr>
            <a:r>
              <a:rPr b="1" lang="en-US" sz="1400">
                <a:solidFill>
                  <a:srgbClr val="000000"/>
                </a:solidFill>
                <a:latin typeface="Arial"/>
                <a:ea typeface="DejaVu Sans"/>
              </a:rPr>
              <a:t>Machine: DaVinci DA850/OMAP-L138/AM18x EVM</a:t>
            </a:r>
            <a:endParaRPr/>
          </a:p>
          <a:p>
            <a:pPr>
              <a:lnSpc>
                <a:spcPct val="100000"/>
              </a:lnSpc>
            </a:pPr>
            <a:r>
              <a:rPr b="1" lang="en-US" sz="1400">
                <a:solidFill>
                  <a:srgbClr val="000000"/>
                </a:solidFill>
                <a:latin typeface="Arial"/>
                <a:ea typeface="DejaVu Sans"/>
              </a:rPr>
              <a:t>Memory policy: ECC disabled, Data cache writeback</a:t>
            </a:r>
            <a:endParaRPr/>
          </a:p>
          <a:p>
            <a:pPr>
              <a:lnSpc>
                <a:spcPct val="100000"/>
              </a:lnSpc>
            </a:pPr>
            <a:r>
              <a:rPr b="1" lang="en-US" sz="1400">
                <a:solidFill>
                  <a:srgbClr val="000000"/>
                </a:solidFill>
                <a:latin typeface="Arial"/>
                <a:ea typeface="DejaVu Sans"/>
              </a:rPr>
              <a:t>DaVinci da850/omap-l138/am18x variant 0x1</a:t>
            </a:r>
            <a:endParaRPr/>
          </a:p>
          <a:p>
            <a:pPr>
              <a:lnSpc>
                <a:spcPct val="100000"/>
              </a:lnSpc>
            </a:pPr>
            <a:r>
              <a:rPr b="1" lang="en-US" sz="1400">
                <a:solidFill>
                  <a:srgbClr val="000000"/>
                </a:solidFill>
                <a:latin typeface="Arial"/>
                <a:ea typeface="DejaVu Sans"/>
              </a:rPr>
              <a:t>Built 1 zonelists in Zone order, mobility grouping on.  Total pages: 32512</a:t>
            </a:r>
            <a:endParaRPr/>
          </a:p>
          <a:p>
            <a:pPr>
              <a:lnSpc>
                <a:spcPct val="100000"/>
              </a:lnSpc>
            </a:pPr>
            <a:r>
              <a:rPr b="1" i="1" lang="en-US" sz="1400">
                <a:solidFill>
                  <a:srgbClr val="000000"/>
                </a:solidFill>
                <a:latin typeface="Arial"/>
                <a:ea typeface="DejaVu Sans"/>
              </a:rPr>
              <a:t>Kernel command line: console=ttyS2,115200n8 root=/dev/mmcblk0p2 rw rootwait ip=off</a:t>
            </a:r>
            <a:endParaRPr/>
          </a:p>
        </p:txBody>
      </p:sp>
      <p:sp>
        <p:nvSpPr>
          <p:cNvPr id="470" name="CustomShape 4"/>
          <p:cNvSpPr/>
          <p:nvPr/>
        </p:nvSpPr>
        <p:spPr>
          <a:xfrm>
            <a:off x="146160" y="2670120"/>
            <a:ext cx="8783280" cy="1968120"/>
          </a:xfrm>
          <a:prstGeom prst="rect">
            <a:avLst/>
          </a:prstGeom>
          <a:solidFill>
            <a:srgbClr val="aaaaaa"/>
          </a:solidFill>
          <a:ln w="9360">
            <a:solidFill>
              <a:srgbClr val="000000"/>
            </a:solidFill>
            <a:miter/>
          </a:ln>
        </p:spPr>
      </p:sp>
      <p:sp>
        <p:nvSpPr>
          <p:cNvPr id="471" name="CustomShape 5"/>
          <p:cNvSpPr/>
          <p:nvPr/>
        </p:nvSpPr>
        <p:spPr>
          <a:xfrm>
            <a:off x="334800" y="5121360"/>
            <a:ext cx="8467200" cy="872640"/>
          </a:xfrm>
          <a:prstGeom prst="rect">
            <a:avLst/>
          </a:prstGeom>
        </p:spPr>
        <p:txBody>
          <a:bodyPr bIns="46800" lIns="90000" rIns="90000" tIns="46800"/>
          <a:p>
            <a:pPr>
              <a:lnSpc>
                <a:spcPct val="100000"/>
              </a:lnSpc>
              <a:buFont typeface="Arial"/>
              <a:buChar char="•"/>
            </a:pPr>
            <a:r>
              <a:rPr lang="en-US" sz="2000">
                <a:solidFill>
                  <a:srgbClr val="000000"/>
                </a:solidFill>
                <a:latin typeface="Arial"/>
                <a:ea typeface="DejaVu Sans"/>
              </a:rPr>
              <a:t>Optional Command Line</a:t>
            </a:r>
            <a:endParaRPr/>
          </a:p>
          <a:p>
            <a:pPr lvl="1">
              <a:lnSpc>
                <a:spcPct val="100000"/>
              </a:lnSpc>
              <a:buFont typeface="Arial"/>
              <a:buChar char="–"/>
            </a:pPr>
            <a:r>
              <a:rPr lang="en-US" sz="2000">
                <a:solidFill>
                  <a:srgbClr val="000000"/>
                </a:solidFill>
                <a:latin typeface="Arial"/>
                <a:ea typeface="DejaVu Sans"/>
              </a:rPr>
              <a:t>Specific peripheral initialization</a:t>
            </a:r>
            <a:endParaRPr/>
          </a:p>
          <a:p>
            <a:pPr>
              <a:lnSpc>
                <a:spcPct val="100000"/>
              </a:lnSpc>
            </a:pP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Kernel Command Line NFS example</a:t>
            </a:r>
            <a:endParaRPr/>
          </a:p>
        </p:txBody>
      </p:sp>
      <p:sp>
        <p:nvSpPr>
          <p:cNvPr id="473" name="TextShape 2"/>
          <p:cNvSpPr txBox="1"/>
          <p:nvPr/>
        </p:nvSpPr>
        <p:spPr>
          <a:xfrm>
            <a:off x="333360" y="1185840"/>
            <a:ext cx="8467200" cy="4692240"/>
          </a:xfrm>
          <a:prstGeom prst="rect">
            <a:avLst/>
          </a:prstGeom>
        </p:spPr>
        <p:txBody>
          <a:bodyPr/>
          <a:p>
            <a:pPr>
              <a:lnSpc>
                <a:spcPct val="100000"/>
              </a:lnSpc>
              <a:buFont typeface="Arial"/>
              <a:buChar char="•"/>
            </a:pPr>
            <a:r>
              <a:rPr lang="en-US">
                <a:solidFill>
                  <a:srgbClr val="000000"/>
                </a:solidFill>
                <a:latin typeface="Arial"/>
                <a:ea typeface="DejaVu Sans"/>
              </a:rPr>
              <a:t>NFS boot command line (from below)</a:t>
            </a:r>
            <a:endParaRPr/>
          </a:p>
          <a:p>
            <a:pPr lvl="1">
              <a:lnSpc>
                <a:spcPct val="100000"/>
              </a:lnSpc>
              <a:buFont typeface="Arial"/>
              <a:buChar char="–"/>
            </a:pPr>
            <a:r>
              <a:rPr lang="en-US" sz="1600">
                <a:solidFill>
                  <a:srgbClr val="000000"/>
                </a:solidFill>
                <a:latin typeface="Arial"/>
                <a:ea typeface="DejaVu Sans"/>
              </a:rPr>
              <a:t>console=ttyS2,115200n8</a:t>
            </a:r>
            <a:endParaRPr/>
          </a:p>
          <a:p>
            <a:pPr lvl="1">
              <a:buFont typeface="Arial"/>
              <a:buChar char="–"/>
            </a:pPr>
            <a:r>
              <a:rPr lang="en-US" sz="1400">
                <a:solidFill>
                  <a:srgbClr val="000000"/>
                </a:solidFill>
                <a:latin typeface="Arial"/>
                <a:ea typeface="DejaVu Sans"/>
              </a:rPr>
              <a:t>Where to send console output and take user input, external serial terminal hooks up to this port</a:t>
            </a:r>
            <a:endParaRPr/>
          </a:p>
          <a:p>
            <a:pPr lvl="1">
              <a:lnSpc>
                <a:spcPct val="100000"/>
              </a:lnSpc>
              <a:buFont typeface="Arial"/>
              <a:buChar char="–"/>
            </a:pPr>
            <a:r>
              <a:rPr lang="en-US" sz="1600">
                <a:solidFill>
                  <a:srgbClr val="000000"/>
                </a:solidFill>
                <a:latin typeface="Arial"/>
                <a:ea typeface="DejaVu Sans"/>
              </a:rPr>
              <a:t>root=/dev/nfs</a:t>
            </a:r>
            <a:endParaRPr/>
          </a:p>
          <a:p>
            <a:pPr lvl="1">
              <a:buFont typeface="Arial"/>
              <a:buChar char="–"/>
            </a:pPr>
            <a:r>
              <a:rPr lang="en-US" sz="1400">
                <a:solidFill>
                  <a:srgbClr val="000000"/>
                </a:solidFill>
                <a:latin typeface="Arial"/>
                <a:ea typeface="DejaVu Sans"/>
              </a:rPr>
              <a:t>What device interface is the root file system mounted on</a:t>
            </a:r>
            <a:endParaRPr/>
          </a:p>
          <a:p>
            <a:pPr lvl="1">
              <a:lnSpc>
                <a:spcPct val="100000"/>
              </a:lnSpc>
              <a:buFont typeface="Arial"/>
              <a:buChar char="–"/>
            </a:pPr>
            <a:r>
              <a:rPr lang="en-US" sz="1600">
                <a:solidFill>
                  <a:srgbClr val="000000"/>
                </a:solidFill>
                <a:latin typeface="Arial"/>
                <a:ea typeface="DejaVu Sans"/>
              </a:rPr>
              <a:t>nfsroot=128.247.106.224:/home/user/am180x/rootfs</a:t>
            </a:r>
            <a:endParaRPr/>
          </a:p>
          <a:p>
            <a:pPr lvl="1">
              <a:buFont typeface="Arial"/>
              <a:buChar char="–"/>
            </a:pPr>
            <a:r>
              <a:rPr lang="en-US" sz="1400">
                <a:solidFill>
                  <a:srgbClr val="000000"/>
                </a:solidFill>
                <a:latin typeface="Arial"/>
                <a:ea typeface="DejaVu Sans"/>
              </a:rPr>
              <a:t>Tells the kernel what external host has the Root FS, requires setup on external host</a:t>
            </a:r>
            <a:endParaRPr/>
          </a:p>
          <a:p>
            <a:pPr lvl="1">
              <a:lnSpc>
                <a:spcPct val="100000"/>
              </a:lnSpc>
              <a:buFont typeface="Arial"/>
              <a:buChar char="–"/>
            </a:pPr>
            <a:r>
              <a:rPr lang="en-US" sz="1600">
                <a:solidFill>
                  <a:srgbClr val="000000"/>
                </a:solidFill>
                <a:latin typeface="Arial"/>
                <a:ea typeface="DejaVu Sans"/>
              </a:rPr>
              <a:t>ip=dhcp</a:t>
            </a:r>
            <a:endParaRPr/>
          </a:p>
          <a:p>
            <a:pPr lvl="1">
              <a:buFont typeface="Arial"/>
              <a:buChar char="–"/>
            </a:pPr>
            <a:r>
              <a:rPr lang="en-US" sz="1400">
                <a:solidFill>
                  <a:srgbClr val="000000"/>
                </a:solidFill>
                <a:latin typeface="Arial"/>
                <a:ea typeface="DejaVu Sans"/>
              </a:rPr>
              <a:t>tells kernel method to configure IP addresses and set up the IP routing table. Here the kernel is being to use DHCP</a:t>
            </a:r>
            <a:endParaRPr/>
          </a:p>
          <a:p>
            <a:endParaRPr/>
          </a:p>
        </p:txBody>
      </p:sp>
      <p:sp>
        <p:nvSpPr>
          <p:cNvPr id="474" name="CustomShape 3"/>
          <p:cNvSpPr/>
          <p:nvPr/>
        </p:nvSpPr>
        <p:spPr>
          <a:xfrm>
            <a:off x="0" y="4219560"/>
            <a:ext cx="9619920" cy="1553760"/>
          </a:xfrm>
          <a:prstGeom prst="rect">
            <a:avLst/>
          </a:prstGeom>
        </p:spPr>
        <p:txBody>
          <a:bodyPr bIns="46800" lIns="90000" rIns="90000" tIns="46800"/>
          <a:p>
            <a:pPr>
              <a:lnSpc>
                <a:spcPct val="100000"/>
              </a:lnSpc>
            </a:pPr>
            <a:r>
              <a:rPr b="1" lang="en-US" sz="1200">
                <a:solidFill>
                  <a:srgbClr val="000000"/>
                </a:solidFill>
                <a:latin typeface="Arial"/>
                <a:ea typeface="DejaVu Sans"/>
              </a:rPr>
              <a:t>Linux version 2.6.37 (jenkins@sdit-build01) (gcc version 4.3.3 (GCC) ) #2 PREEMPT Tue Jul 5 17:47:10 CDT 2011</a:t>
            </a:r>
            <a:endParaRPr/>
          </a:p>
          <a:p>
            <a:pPr>
              <a:lnSpc>
                <a:spcPct val="100000"/>
              </a:lnSpc>
            </a:pPr>
            <a:r>
              <a:rPr b="1" lang="en-US" sz="1200">
                <a:solidFill>
                  <a:srgbClr val="000000"/>
                </a:solidFill>
                <a:latin typeface="Arial"/>
                <a:ea typeface="DejaVu Sans"/>
              </a:rPr>
              <a:t>CPU: ARM926EJ-S [41069265] revision 5 (ARMv5TEJ), cr=00053177</a:t>
            </a:r>
            <a:endParaRPr/>
          </a:p>
          <a:p>
            <a:pPr>
              <a:lnSpc>
                <a:spcPct val="100000"/>
              </a:lnSpc>
            </a:pPr>
            <a:r>
              <a:rPr b="1" lang="en-US" sz="1200">
                <a:solidFill>
                  <a:srgbClr val="000000"/>
                </a:solidFill>
                <a:latin typeface="Arial"/>
                <a:ea typeface="DejaVu Sans"/>
              </a:rPr>
              <a:t>CPU: VIVT data cache, VIVT instruction cache</a:t>
            </a:r>
            <a:endParaRPr/>
          </a:p>
          <a:p>
            <a:pPr>
              <a:lnSpc>
                <a:spcPct val="100000"/>
              </a:lnSpc>
            </a:pPr>
            <a:r>
              <a:rPr b="1" lang="en-US" sz="1200">
                <a:solidFill>
                  <a:srgbClr val="000000"/>
                </a:solidFill>
                <a:latin typeface="Arial"/>
                <a:ea typeface="DejaVu Sans"/>
              </a:rPr>
              <a:t>Machine: DaVinci DA850/OMAP-L138/AM18x EVM</a:t>
            </a:r>
            <a:endParaRPr/>
          </a:p>
          <a:p>
            <a:pPr>
              <a:lnSpc>
                <a:spcPct val="100000"/>
              </a:lnSpc>
            </a:pPr>
            <a:r>
              <a:rPr b="1" lang="en-US" sz="1200">
                <a:solidFill>
                  <a:srgbClr val="000000"/>
                </a:solidFill>
                <a:latin typeface="Arial"/>
                <a:ea typeface="DejaVu Sans"/>
              </a:rPr>
              <a:t>Memory policy: ECC disabled, Data cache writeback</a:t>
            </a:r>
            <a:endParaRPr/>
          </a:p>
          <a:p>
            <a:pPr>
              <a:lnSpc>
                <a:spcPct val="100000"/>
              </a:lnSpc>
            </a:pPr>
            <a:r>
              <a:rPr b="1" lang="en-US" sz="1200">
                <a:solidFill>
                  <a:srgbClr val="000000"/>
                </a:solidFill>
                <a:latin typeface="Arial"/>
                <a:ea typeface="DejaVu Sans"/>
              </a:rPr>
              <a:t>DaVinci da850/omap-l138/am18x variant 0x1</a:t>
            </a:r>
            <a:endParaRPr/>
          </a:p>
          <a:p>
            <a:pPr>
              <a:lnSpc>
                <a:spcPct val="100000"/>
              </a:lnSpc>
            </a:pPr>
            <a:r>
              <a:rPr b="1" lang="en-US" sz="1200">
                <a:solidFill>
                  <a:srgbClr val="000000"/>
                </a:solidFill>
                <a:latin typeface="Arial"/>
                <a:ea typeface="DejaVu Sans"/>
              </a:rPr>
              <a:t>Built 1 zonelists in Zone order, mobility grouping on.  Total pages: 32512</a:t>
            </a:r>
            <a:endParaRPr/>
          </a:p>
          <a:p>
            <a:pPr>
              <a:lnSpc>
                <a:spcPct val="100000"/>
              </a:lnSpc>
            </a:pPr>
            <a:r>
              <a:rPr b="1" lang="en-US" sz="1200">
                <a:solidFill>
                  <a:srgbClr val="000000"/>
                </a:solidFill>
                <a:latin typeface="Arial"/>
                <a:ea typeface="DejaVu Sans"/>
              </a:rPr>
              <a:t>Kernel command line: console=ttyS2,115200n8 root=/dev/nfs rw ip=dhcp nfsroot=128.247.106.224:/home/user/am180x/rootfs</a:t>
            </a:r>
            <a:endParaRPr/>
          </a:p>
        </p:txBody>
      </p:sp>
      <p:sp>
        <p:nvSpPr>
          <p:cNvPr id="475" name="CustomShape 4"/>
          <p:cNvSpPr/>
          <p:nvPr/>
        </p:nvSpPr>
        <p:spPr>
          <a:xfrm>
            <a:off x="28440" y="4232160"/>
            <a:ext cx="9096120" cy="1501560"/>
          </a:xfrm>
          <a:prstGeom prst="rect">
            <a:avLst/>
          </a:prstGeom>
          <a:solidFill>
            <a:srgbClr val="aaaaaa"/>
          </a:solidFill>
          <a:ln w="9360">
            <a:solidFill>
              <a:srgbClr val="000000"/>
            </a:solidFill>
            <a:miter/>
          </a:ln>
        </p:spPr>
      </p:sp>
      <p:sp>
        <p:nvSpPr>
          <p:cNvPr id="476" name="CustomShape 5"/>
          <p:cNvSpPr/>
          <p:nvPr/>
        </p:nvSpPr>
        <p:spPr>
          <a:xfrm>
            <a:off x="520560" y="5810400"/>
            <a:ext cx="5981400" cy="7329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More Info on configuration for NFS can be found here at kernel.org</a:t>
            </a:r>
            <a:endParaRPr/>
          </a:p>
          <a:p>
            <a:pPr>
              <a:lnSpc>
                <a:spcPct val="100000"/>
              </a:lnSpc>
            </a:pPr>
            <a:r>
              <a:rPr b="1" lang="en-US" sz="1400" u="sng">
                <a:solidFill>
                  <a:srgbClr val="ff0000"/>
                </a:solidFill>
                <a:latin typeface="Arial"/>
                <a:ea typeface="DejaVu Sans"/>
                <a:hlinkClick r:id="rId1"/>
              </a:rPr>
              <a:t>http://www.kernel.org/doc/Documentation/filesystems/nfs/nfsroot.txt</a:t>
            </a:r>
            <a:endParaRPr/>
          </a:p>
          <a:p>
            <a:pPr>
              <a:lnSpc>
                <a:spcPct val="100000"/>
              </a:lnSpc>
            </a:pP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7"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Overview – Kernel Memory Usage</a:t>
            </a:r>
            <a:endParaRPr/>
          </a:p>
        </p:txBody>
      </p:sp>
      <p:sp>
        <p:nvSpPr>
          <p:cNvPr id="478" name="TextShape 2"/>
          <p:cNvSpPr txBox="1"/>
          <p:nvPr/>
        </p:nvSpPr>
        <p:spPr>
          <a:xfrm>
            <a:off x="333360" y="1185840"/>
            <a:ext cx="4157280" cy="4692240"/>
          </a:xfrm>
          <a:prstGeom prst="rect">
            <a:avLst/>
          </a:prstGeom>
        </p:spPr>
        <p:txBody>
          <a:bodyPr/>
          <a:p>
            <a:pPr>
              <a:lnSpc>
                <a:spcPct val="100000"/>
              </a:lnSpc>
              <a:buFont typeface="Arial"/>
              <a:buChar char="•"/>
            </a:pPr>
            <a:r>
              <a:rPr lang="en-US">
                <a:solidFill>
                  <a:srgbClr val="000000"/>
                </a:solidFill>
                <a:latin typeface="Arial"/>
                <a:ea typeface="DejaVu Sans"/>
              </a:rPr>
              <a:t>Kernel boot process begins</a:t>
            </a:r>
            <a:endParaRPr/>
          </a:p>
          <a:p>
            <a:pPr>
              <a:lnSpc>
                <a:spcPct val="100000"/>
              </a:lnSpc>
              <a:buFont typeface="Arial"/>
              <a:buChar char="•"/>
            </a:pPr>
            <a:r>
              <a:rPr lang="en-US">
                <a:solidFill>
                  <a:srgbClr val="000000"/>
                </a:solidFill>
                <a:latin typeface="Arial"/>
                <a:ea typeface="DejaVu Sans"/>
              </a:rPr>
              <a:t>Kernel initializes MMU and takes over DDR. Overwriting anything previously there such as u-boot and the loaded kernel image.</a:t>
            </a:r>
            <a:endParaRPr/>
          </a:p>
          <a:p>
            <a:pPr>
              <a:lnSpc>
                <a:spcPct val="100000"/>
              </a:lnSpc>
              <a:buFont typeface="Arial"/>
              <a:buChar char="•"/>
            </a:pPr>
            <a:r>
              <a:rPr lang="en-US">
                <a:solidFill>
                  <a:srgbClr val="000000"/>
                </a:solidFill>
                <a:latin typeface="Arial"/>
                <a:ea typeface="DejaVu Sans"/>
              </a:rPr>
              <a:t>Look at virtual memory layout printed out by kernel</a:t>
            </a:r>
            <a:endParaRPr/>
          </a:p>
          <a:p>
            <a:pPr>
              <a:lnSpc>
                <a:spcPct val="100000"/>
              </a:lnSpc>
            </a:pPr>
            <a:endParaRPr/>
          </a:p>
        </p:txBody>
      </p:sp>
      <p:sp>
        <p:nvSpPr>
          <p:cNvPr id="479" name="CustomShape 3"/>
          <p:cNvSpPr/>
          <p:nvPr/>
        </p:nvSpPr>
        <p:spPr>
          <a:xfrm>
            <a:off x="5499000" y="5122800"/>
            <a:ext cx="2052360" cy="563040"/>
          </a:xfrm>
          <a:prstGeom prst="rect">
            <a:avLst/>
          </a:prstGeom>
          <a:solidFill>
            <a:srgbClr val="aaaaaa"/>
          </a:solidFill>
          <a:ln w="28440">
            <a:solidFill>
              <a:srgbClr val="000000"/>
            </a:solidFill>
            <a:miter/>
          </a:ln>
        </p:spPr>
      </p:sp>
      <p:sp>
        <p:nvSpPr>
          <p:cNvPr id="480" name="CustomShape 4"/>
          <p:cNvSpPr/>
          <p:nvPr/>
        </p:nvSpPr>
        <p:spPr>
          <a:xfrm>
            <a:off x="5505480" y="5138640"/>
            <a:ext cx="7315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u-boot</a:t>
            </a:r>
            <a:endParaRPr/>
          </a:p>
        </p:txBody>
      </p:sp>
      <p:sp>
        <p:nvSpPr>
          <p:cNvPr id="481" name="CustomShape 5"/>
          <p:cNvSpPr/>
          <p:nvPr/>
        </p:nvSpPr>
        <p:spPr>
          <a:xfrm>
            <a:off x="5510160" y="3944880"/>
            <a:ext cx="2045880" cy="914040"/>
          </a:xfrm>
          <a:prstGeom prst="rect">
            <a:avLst/>
          </a:prstGeom>
          <a:solidFill>
            <a:srgbClr val="aaaaaa"/>
          </a:solidFill>
          <a:ln w="28440">
            <a:solidFill>
              <a:srgbClr val="000000"/>
            </a:solidFill>
            <a:miter/>
          </a:ln>
        </p:spPr>
      </p:sp>
      <p:sp>
        <p:nvSpPr>
          <p:cNvPr id="482" name="CustomShape 6"/>
          <p:cNvSpPr/>
          <p:nvPr/>
        </p:nvSpPr>
        <p:spPr>
          <a:xfrm>
            <a:off x="5505480" y="3960720"/>
            <a:ext cx="80424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uImage</a:t>
            </a:r>
            <a:endParaRPr/>
          </a:p>
        </p:txBody>
      </p:sp>
      <p:sp>
        <p:nvSpPr>
          <p:cNvPr id="483" name="CustomShape 7"/>
          <p:cNvSpPr/>
          <p:nvPr/>
        </p:nvSpPr>
        <p:spPr>
          <a:xfrm>
            <a:off x="4224240" y="144288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0xC0000000</a:t>
            </a:r>
            <a:endParaRPr/>
          </a:p>
        </p:txBody>
      </p:sp>
      <p:sp>
        <p:nvSpPr>
          <p:cNvPr id="484" name="Line 8"/>
          <p:cNvSpPr/>
          <p:nvPr/>
        </p:nvSpPr>
        <p:spPr>
          <a:xfrm>
            <a:off x="5486400" y="1585800"/>
            <a:ext cx="0" cy="4313160"/>
          </a:xfrm>
          <a:prstGeom prst="line">
            <a:avLst/>
          </a:prstGeom>
          <a:ln w="9360">
            <a:solidFill>
              <a:srgbClr val="000000"/>
            </a:solidFill>
            <a:miter/>
          </a:ln>
        </p:spPr>
      </p:sp>
      <p:sp>
        <p:nvSpPr>
          <p:cNvPr id="485" name="CustomShape 9"/>
          <p:cNvSpPr/>
          <p:nvPr/>
        </p:nvSpPr>
        <p:spPr>
          <a:xfrm>
            <a:off x="4226040" y="2009880"/>
            <a:ext cx="1230120" cy="307080"/>
          </a:xfrm>
          <a:prstGeom prst="rect">
            <a:avLst/>
          </a:prstGeom>
        </p:spPr>
        <p:txBody>
          <a:bodyPr bIns="46800" lIns="90000" rIns="90000" tIns="46800"/>
          <a:p>
            <a:pPr algn="r">
              <a:lnSpc>
                <a:spcPct val="100000"/>
              </a:lnSpc>
            </a:pPr>
            <a:r>
              <a:rPr b="1" lang="en-US" sz="1400">
                <a:solidFill>
                  <a:srgbClr val="000000"/>
                </a:solidFill>
                <a:latin typeface="Arial"/>
                <a:ea typeface="DejaVu Sans"/>
              </a:rPr>
              <a:t>0xC0008000</a:t>
            </a:r>
            <a:endParaRPr/>
          </a:p>
        </p:txBody>
      </p:sp>
      <p:sp>
        <p:nvSpPr>
          <p:cNvPr id="486" name="CustomShape 10"/>
          <p:cNvSpPr/>
          <p:nvPr/>
        </p:nvSpPr>
        <p:spPr>
          <a:xfrm>
            <a:off x="5499000" y="2168640"/>
            <a:ext cx="2057040" cy="914040"/>
          </a:xfrm>
          <a:prstGeom prst="rect">
            <a:avLst/>
          </a:prstGeom>
          <a:solidFill>
            <a:srgbClr val="aaaaaa"/>
          </a:solidFill>
          <a:ln w="28440">
            <a:solidFill>
              <a:srgbClr val="000000"/>
            </a:solidFill>
            <a:miter/>
          </a:ln>
        </p:spPr>
      </p:sp>
      <p:sp>
        <p:nvSpPr>
          <p:cNvPr id="487" name="CustomShape 11"/>
          <p:cNvSpPr/>
          <p:nvPr/>
        </p:nvSpPr>
        <p:spPr>
          <a:xfrm>
            <a:off x="5494320" y="2184480"/>
            <a:ext cx="73620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Kernel</a:t>
            </a:r>
            <a:endParaRPr/>
          </a:p>
        </p:txBody>
      </p:sp>
      <p:sp>
        <p:nvSpPr>
          <p:cNvPr id="488" name="Line 12"/>
          <p:cNvSpPr/>
          <p:nvPr/>
        </p:nvSpPr>
        <p:spPr>
          <a:xfrm>
            <a:off x="7567560" y="1585800"/>
            <a:ext cx="0" cy="4313160"/>
          </a:xfrm>
          <a:prstGeom prst="line">
            <a:avLst/>
          </a:prstGeom>
          <a:ln w="9360">
            <a:solidFill>
              <a:srgbClr val="000000"/>
            </a:solidFill>
            <a:miter/>
          </a:ln>
        </p:spPr>
      </p:sp>
      <p:sp>
        <p:nvSpPr>
          <p:cNvPr id="489" name="Line 13"/>
          <p:cNvSpPr/>
          <p:nvPr/>
        </p:nvSpPr>
        <p:spPr>
          <a:xfrm flipH="1">
            <a:off x="5486400" y="1585800"/>
            <a:ext cx="2081160" cy="0"/>
          </a:xfrm>
          <a:prstGeom prst="line">
            <a:avLst/>
          </a:prstGeom>
          <a:ln w="9360">
            <a:solidFill>
              <a:srgbClr val="000000"/>
            </a:solidFill>
            <a:miter/>
          </a:ln>
        </p:spPr>
      </p:sp>
      <p:sp>
        <p:nvSpPr>
          <p:cNvPr id="490" name="CustomShape 14"/>
          <p:cNvSpPr/>
          <p:nvPr/>
        </p:nvSpPr>
        <p:spPr>
          <a:xfrm>
            <a:off x="5952960" y="1316160"/>
            <a:ext cx="1230120" cy="307080"/>
          </a:xfrm>
          <a:prstGeom prst="rect">
            <a:avLst/>
          </a:prstGeom>
        </p:spPr>
        <p:txBody>
          <a:bodyPr bIns="46800" lIns="90000" rIns="90000" tIns="46800"/>
          <a:p>
            <a:pPr algn="ctr">
              <a:lnSpc>
                <a:spcPct val="100000"/>
              </a:lnSpc>
            </a:pPr>
            <a:r>
              <a:rPr b="1" lang="en-US" sz="1400">
                <a:solidFill>
                  <a:srgbClr val="000000"/>
                </a:solidFill>
                <a:latin typeface="Arial"/>
                <a:ea typeface="DejaVu Sans"/>
              </a:rPr>
              <a:t>DDR</a:t>
            </a:r>
            <a:endParaRPr/>
          </a:p>
        </p:txBody>
      </p:sp>
      <p:sp>
        <p:nvSpPr>
          <p:cNvPr id="491" name="CustomShape 15"/>
          <p:cNvSpPr/>
          <p:nvPr/>
        </p:nvSpPr>
        <p:spPr>
          <a:xfrm>
            <a:off x="5494320" y="3121200"/>
            <a:ext cx="2057040" cy="2918880"/>
          </a:xfrm>
          <a:prstGeom prst="rect">
            <a:avLst/>
          </a:prstGeom>
          <a:solidFill>
            <a:srgbClr val="aaaaaa"/>
          </a:solidFill>
          <a:ln w="28440">
            <a:solidFill>
              <a:srgbClr val="000000"/>
            </a:solidFill>
            <a:miter/>
          </a:ln>
        </p:spPr>
      </p:sp>
      <p:sp>
        <p:nvSpPr>
          <p:cNvPr id="492" name="CustomShape 16"/>
          <p:cNvSpPr/>
          <p:nvPr/>
        </p:nvSpPr>
        <p:spPr>
          <a:xfrm>
            <a:off x="5494320" y="3137040"/>
            <a:ext cx="1937880" cy="307080"/>
          </a:xfrm>
          <a:prstGeom prst="rect">
            <a:avLst/>
          </a:prstGeom>
        </p:spPr>
        <p:txBody>
          <a:bodyPr bIns="46800" lIns="90000" rIns="90000" tIns="46800"/>
          <a:p>
            <a:pPr>
              <a:lnSpc>
                <a:spcPct val="100000"/>
              </a:lnSpc>
            </a:pPr>
            <a:r>
              <a:rPr b="1" lang="en-US" sz="1400">
                <a:solidFill>
                  <a:srgbClr val="000000"/>
                </a:solidFill>
                <a:latin typeface="Arial"/>
                <a:ea typeface="DejaVu Sans"/>
              </a:rPr>
              <a:t>Linux Mem Mgmt</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3"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Linux Kernel Start</a:t>
            </a:r>
            <a:endParaRPr/>
          </a:p>
        </p:txBody>
      </p:sp>
      <p:sp>
        <p:nvSpPr>
          <p:cNvPr id="494" name="TextShape 2"/>
          <p:cNvSpPr txBox="1"/>
          <p:nvPr/>
        </p:nvSpPr>
        <p:spPr>
          <a:xfrm>
            <a:off x="333360" y="1185840"/>
            <a:ext cx="8467200" cy="4692240"/>
          </a:xfrm>
          <a:prstGeom prst="rect">
            <a:avLst/>
          </a:prstGeom>
        </p:spPr>
        <p:txBody>
          <a:bodyPr/>
          <a:p>
            <a:pPr>
              <a:lnSpc>
                <a:spcPct val="100000"/>
              </a:lnSpc>
              <a:buFont typeface="Arial"/>
              <a:buChar char="•"/>
            </a:pPr>
            <a:r>
              <a:rPr lang="en-US" sz="2000">
                <a:solidFill>
                  <a:srgbClr val="000000"/>
                </a:solidFill>
                <a:latin typeface="Arial"/>
                <a:ea typeface="DejaVu Sans"/>
              </a:rPr>
              <a:t>Performs low level system setup</a:t>
            </a:r>
            <a:endParaRPr/>
          </a:p>
          <a:p>
            <a:pPr>
              <a:lnSpc>
                <a:spcPct val="100000"/>
              </a:lnSpc>
              <a:buFont typeface="Arial"/>
              <a:buChar char="•"/>
            </a:pPr>
            <a:r>
              <a:rPr lang="en-US" sz="2000">
                <a:solidFill>
                  <a:srgbClr val="000000"/>
                </a:solidFill>
                <a:latin typeface="Arial"/>
                <a:ea typeface="DejaVu Sans"/>
              </a:rPr>
              <a:t>Initializes the virtual memory used the kernel and applications</a:t>
            </a:r>
            <a:endParaRPr/>
          </a:p>
          <a:p>
            <a:pPr>
              <a:lnSpc>
                <a:spcPct val="100000"/>
              </a:lnSpc>
              <a:buFont typeface="Arial"/>
              <a:buChar char="•"/>
            </a:pPr>
            <a:r>
              <a:rPr lang="en-US" sz="2000">
                <a:solidFill>
                  <a:srgbClr val="000000"/>
                </a:solidFill>
                <a:latin typeface="Arial"/>
                <a:ea typeface="DejaVu Sans"/>
              </a:rPr>
              <a:t>Perform Device Initialization, interrupt handler setup, Idle Task and the scheduler</a:t>
            </a:r>
            <a:endParaRPr/>
          </a:p>
          <a:p>
            <a:pPr>
              <a:lnSpc>
                <a:spcPct val="100000"/>
              </a:lnSpc>
            </a:pPr>
            <a:endParaRPr/>
          </a:p>
          <a:p>
            <a:pPr>
              <a:lnSpc>
                <a:spcPct val="100000"/>
              </a:lnSpc>
              <a:buFont typeface="Arial"/>
              <a:buChar char="•"/>
            </a:pPr>
            <a:r>
              <a:rPr lang="en-US" sz="2000">
                <a:solidFill>
                  <a:srgbClr val="000000"/>
                </a:solidFill>
                <a:latin typeface="Arial"/>
                <a:ea typeface="DejaVu Sans"/>
              </a:rPr>
              <a:t>Calls the init task which sets up user space context</a:t>
            </a:r>
            <a:endParaRPr/>
          </a:p>
          <a:p>
            <a:pPr>
              <a:lnSpc>
                <a:spcPct val="100000"/>
              </a:lnSpc>
            </a:pP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5" name="TextShape 1"/>
          <p:cNvSpPr txBox="1"/>
          <p:nvPr/>
        </p:nvSpPr>
        <p:spPr>
          <a:xfrm>
            <a:off x="231840" y="-68400"/>
            <a:ext cx="8457840" cy="1236600"/>
          </a:xfrm>
          <a:prstGeom prst="rect">
            <a:avLst/>
          </a:prstGeom>
        </p:spPr>
        <p:txBody>
          <a:bodyPr anchor="ctr"/>
          <a:p>
            <a:pPr>
              <a:lnSpc>
                <a:spcPct val="85000"/>
              </a:lnSpc>
            </a:pPr>
            <a:r>
              <a:rPr b="1" lang="en-US" sz="2800">
                <a:solidFill>
                  <a:srgbClr val="ff0000"/>
                </a:solidFill>
                <a:latin typeface="Arial"/>
              </a:rPr>
              <a:t>Memory Map from User Application Perspective</a:t>
            </a:r>
            <a:endParaRPr/>
          </a:p>
        </p:txBody>
      </p:sp>
      <p:sp>
        <p:nvSpPr>
          <p:cNvPr id="496" name="TextShape 2"/>
          <p:cNvSpPr txBox="1"/>
          <p:nvPr/>
        </p:nvSpPr>
        <p:spPr>
          <a:xfrm>
            <a:off x="0" y="1087560"/>
            <a:ext cx="3892320" cy="4163760"/>
          </a:xfrm>
          <a:prstGeom prst="rect">
            <a:avLst/>
          </a:prstGeom>
        </p:spPr>
        <p:txBody>
          <a:bodyPr/>
          <a:p>
            <a:pPr>
              <a:lnSpc>
                <a:spcPct val="100000"/>
              </a:lnSpc>
              <a:buFont typeface="StarSymbol"/>
              <a:buChar char=""/>
            </a:pPr>
            <a:r>
              <a:rPr lang="en-US">
                <a:solidFill>
                  <a:srgbClr val="000000"/>
                </a:solidFill>
                <a:latin typeface="Arial"/>
                <a:ea typeface="DejaVu Sans"/>
              </a:rPr>
              <a:t>Linux creates a virtual memory space for each user application as it is loaded. Each User Application loaded sees a map based from a start address of 0x00000000.</a:t>
            </a:r>
            <a:endParaRPr/>
          </a:p>
          <a:p>
            <a:pPr>
              <a:lnSpc>
                <a:spcPct val="100000"/>
              </a:lnSpc>
              <a:buFont typeface="StarSymbol"/>
              <a:buChar char=""/>
            </a:pPr>
            <a:r>
              <a:rPr lang="en-US">
                <a:solidFill>
                  <a:srgbClr val="000000"/>
                </a:solidFill>
                <a:latin typeface="Arial"/>
                <a:ea typeface="DejaVu Sans"/>
              </a:rPr>
              <a:t>User Apps cannot write to physical addresses listed in the data sheet such IO ports, EMIF, or DDR without causing a segmentation fault.</a:t>
            </a:r>
            <a:endParaRPr/>
          </a:p>
          <a:p>
            <a:pPr>
              <a:lnSpc>
                <a:spcPct val="100000"/>
              </a:lnSpc>
              <a:buFont typeface="StarSymbol"/>
              <a:buChar char=""/>
            </a:pPr>
            <a:r>
              <a:rPr lang="en-US">
                <a:solidFill>
                  <a:srgbClr val="000000"/>
                </a:solidFill>
                <a:latin typeface="Arial"/>
                <a:ea typeface="DejaVu Sans"/>
              </a:rPr>
              <a:t>To see how much memory is available in a system type free, this is total space of allowed for executable programs, provided swap space is disabled.</a:t>
            </a:r>
            <a:endParaRPr/>
          </a:p>
        </p:txBody>
      </p:sp>
      <p:sp>
        <p:nvSpPr>
          <p:cNvPr id="497" name="CustomShape 3"/>
          <p:cNvSpPr/>
          <p:nvPr/>
        </p:nvSpPr>
        <p:spPr>
          <a:xfrm>
            <a:off x="4224240" y="112860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0x00000000</a:t>
            </a:r>
            <a:endParaRPr/>
          </a:p>
        </p:txBody>
      </p:sp>
      <p:sp>
        <p:nvSpPr>
          <p:cNvPr id="498" name="CustomShape 4"/>
          <p:cNvSpPr/>
          <p:nvPr/>
        </p:nvSpPr>
        <p:spPr>
          <a:xfrm>
            <a:off x="4226040" y="425124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0x08000000</a:t>
            </a:r>
            <a:endParaRPr/>
          </a:p>
        </p:txBody>
      </p:sp>
      <p:sp>
        <p:nvSpPr>
          <p:cNvPr id="499" name="CustomShape 5"/>
          <p:cNvSpPr/>
          <p:nvPr/>
        </p:nvSpPr>
        <p:spPr>
          <a:xfrm>
            <a:off x="5499000" y="1282680"/>
            <a:ext cx="2057040" cy="2733480"/>
          </a:xfrm>
          <a:prstGeom prst="rect">
            <a:avLst/>
          </a:prstGeom>
          <a:solidFill>
            <a:srgbClr val="aaaaaa"/>
          </a:solidFill>
          <a:ln w="28440">
            <a:solidFill>
              <a:srgbClr val="000000"/>
            </a:solidFill>
            <a:miter/>
          </a:ln>
        </p:spPr>
      </p:sp>
      <p:sp>
        <p:nvSpPr>
          <p:cNvPr id="500" name="Line 6"/>
          <p:cNvSpPr/>
          <p:nvPr/>
        </p:nvSpPr>
        <p:spPr>
          <a:xfrm flipH="1">
            <a:off x="5486400" y="1280880"/>
            <a:ext cx="2081160" cy="0"/>
          </a:xfrm>
          <a:prstGeom prst="line">
            <a:avLst/>
          </a:prstGeom>
          <a:ln w="9360">
            <a:solidFill>
              <a:srgbClr val="000000"/>
            </a:solidFill>
            <a:miter/>
          </a:ln>
        </p:spPr>
      </p:sp>
      <p:sp>
        <p:nvSpPr>
          <p:cNvPr id="501" name="CustomShape 7"/>
          <p:cNvSpPr/>
          <p:nvPr/>
        </p:nvSpPr>
        <p:spPr>
          <a:xfrm>
            <a:off x="5648400" y="1011240"/>
            <a:ext cx="1715760" cy="306360"/>
          </a:xfrm>
          <a:prstGeom prst="rect">
            <a:avLst/>
          </a:prstGeom>
        </p:spPr>
        <p:txBody>
          <a:bodyPr bIns="46800" lIns="90000" rIns="90000" tIns="46800"/>
          <a:p>
            <a:pPr algn="ctr">
              <a:lnSpc>
                <a:spcPct val="100000"/>
              </a:lnSpc>
            </a:pPr>
            <a:r>
              <a:rPr b="1" lang="en-US" sz="1400">
                <a:solidFill>
                  <a:srgbClr val="000000"/>
                </a:solidFill>
                <a:latin typeface="Arial"/>
                <a:ea typeface="DejaVu Sans"/>
              </a:rPr>
              <a:t>System Memory</a:t>
            </a:r>
            <a:endParaRPr/>
          </a:p>
        </p:txBody>
      </p:sp>
      <p:pic>
        <p:nvPicPr>
          <p:cNvPr descr="" id="502" name="Picture 23"/>
          <p:cNvPicPr/>
          <p:nvPr/>
        </p:nvPicPr>
        <p:blipFill>
          <a:blip r:embed="rId1"/>
          <a:stretch>
            <a:fillRect/>
          </a:stretch>
        </p:blipFill>
        <p:spPr>
          <a:xfrm>
            <a:off x="343080" y="5605560"/>
            <a:ext cx="5543280" cy="694800"/>
          </a:xfrm>
          <a:prstGeom prst="rect">
            <a:avLst/>
          </a:prstGeom>
        </p:spPr>
      </p:pic>
      <p:sp>
        <p:nvSpPr>
          <p:cNvPr id="503" name="CustomShape 8"/>
          <p:cNvSpPr/>
          <p:nvPr/>
        </p:nvSpPr>
        <p:spPr>
          <a:xfrm>
            <a:off x="4218120" y="3855960"/>
            <a:ext cx="1230120" cy="306360"/>
          </a:xfrm>
          <a:prstGeom prst="rect">
            <a:avLst/>
          </a:prstGeom>
        </p:spPr>
        <p:txBody>
          <a:bodyPr bIns="46800" lIns="90000" rIns="90000" tIns="46800"/>
          <a:p>
            <a:pPr algn="r">
              <a:lnSpc>
                <a:spcPct val="100000"/>
              </a:lnSpc>
            </a:pPr>
            <a:r>
              <a:rPr b="1" lang="en-US" sz="1400">
                <a:solidFill>
                  <a:srgbClr val="000000"/>
                </a:solidFill>
                <a:latin typeface="Arial"/>
                <a:ea typeface="DejaVu Sans"/>
              </a:rPr>
              <a:t>0x0775d9e0</a:t>
            </a:r>
            <a:endParaRPr/>
          </a:p>
        </p:txBody>
      </p:sp>
      <p:sp>
        <p:nvSpPr>
          <p:cNvPr id="504" name="CustomShape 9"/>
          <p:cNvSpPr/>
          <p:nvPr/>
        </p:nvSpPr>
        <p:spPr>
          <a:xfrm>
            <a:off x="5499000" y="4048200"/>
            <a:ext cx="2057040" cy="369360"/>
          </a:xfrm>
          <a:prstGeom prst="rect">
            <a:avLst/>
          </a:prstGeom>
          <a:gradFill>
            <a:gsLst>
              <a:gs pos="0">
                <a:srgbClr val="aaaaaa"/>
              </a:gs>
              <a:gs pos="100000">
                <a:srgbClr val="4f4f4f"/>
              </a:gs>
            </a:gsLst>
            <a:lin ang="5400000"/>
          </a:gradFill>
          <a:ln w="28440">
            <a:solidFill>
              <a:srgbClr val="000000"/>
            </a:solidFill>
            <a:miter/>
          </a:ln>
        </p:spPr>
      </p:sp>
      <p:sp>
        <p:nvSpPr>
          <p:cNvPr id="505" name="CustomShape 10"/>
          <p:cNvSpPr/>
          <p:nvPr/>
        </p:nvSpPr>
        <p:spPr>
          <a:xfrm>
            <a:off x="7631280" y="4081320"/>
            <a:ext cx="1512360" cy="945720"/>
          </a:xfrm>
          <a:prstGeom prst="rect">
            <a:avLst/>
          </a:prstGeom>
        </p:spPr>
        <p:txBody>
          <a:bodyPr bIns="46800" lIns="90000" rIns="90000" tIns="46800"/>
          <a:p>
            <a:pPr algn="ctr">
              <a:lnSpc>
                <a:spcPct val="100000"/>
              </a:lnSpc>
            </a:pPr>
            <a:r>
              <a:rPr b="1" lang="en-US" sz="1400">
                <a:solidFill>
                  <a:srgbClr val="000000"/>
                </a:solidFill>
                <a:latin typeface="Arial"/>
                <a:ea typeface="DejaVu Sans"/>
              </a:rPr>
              <a:t>Space being used by Kernel in this configuration</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6"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Virtual Memory Map</a:t>
            </a:r>
            <a:endParaRPr/>
          </a:p>
        </p:txBody>
      </p:sp>
      <p:sp>
        <p:nvSpPr>
          <p:cNvPr id="507" name="TextShape 2"/>
          <p:cNvSpPr txBox="1"/>
          <p:nvPr/>
        </p:nvSpPr>
        <p:spPr>
          <a:xfrm>
            <a:off x="0" y="1185840"/>
            <a:ext cx="4238280" cy="4825800"/>
          </a:xfrm>
          <a:prstGeom prst="rect">
            <a:avLst/>
          </a:prstGeom>
        </p:spPr>
        <p:txBody>
          <a:bodyPr/>
          <a:p>
            <a:pPr>
              <a:lnSpc>
                <a:spcPct val="100000"/>
              </a:lnSpc>
              <a:buFont typeface="StarSymbol"/>
              <a:buChar char=""/>
            </a:pPr>
            <a:r>
              <a:rPr lang="en-US" sz="2000">
                <a:solidFill>
                  <a:srgbClr val="000000"/>
                </a:solidFill>
                <a:latin typeface="Arial"/>
                <a:ea typeface="DejaVu Sans"/>
              </a:rPr>
              <a:t>These are components that make up a virtual memory map system</a:t>
            </a:r>
            <a:endParaRPr/>
          </a:p>
          <a:p>
            <a:pPr lvl="1">
              <a:lnSpc>
                <a:spcPct val="100000"/>
              </a:lnSpc>
              <a:buFont typeface="StarSymbol"/>
              <a:buChar char=""/>
            </a:pPr>
            <a:r>
              <a:rPr lang="en-US">
                <a:solidFill>
                  <a:srgbClr val="000000"/>
                </a:solidFill>
                <a:latin typeface="Arial"/>
                <a:ea typeface="DejaVu Sans"/>
              </a:rPr>
              <a:t>CPU/MMU/Memory</a:t>
            </a:r>
            <a:endParaRPr/>
          </a:p>
          <a:p>
            <a:pPr>
              <a:lnSpc>
                <a:spcPct val="100000"/>
              </a:lnSpc>
              <a:buFont typeface="StarSymbol"/>
              <a:buChar char=""/>
            </a:pPr>
            <a:r>
              <a:rPr lang="en-US" sz="2000">
                <a:solidFill>
                  <a:srgbClr val="000000"/>
                </a:solidFill>
                <a:latin typeface="Arial"/>
                <a:ea typeface="DejaVu Sans"/>
              </a:rPr>
              <a:t>All logical address go through an MMU to be mapped to a physical address</a:t>
            </a:r>
            <a:endParaRPr/>
          </a:p>
          <a:p>
            <a:pPr>
              <a:lnSpc>
                <a:spcPct val="100000"/>
              </a:lnSpc>
              <a:buFont typeface="StarSymbol"/>
              <a:buChar char=""/>
            </a:pPr>
            <a:r>
              <a:rPr lang="en-US" sz="2000">
                <a:solidFill>
                  <a:srgbClr val="000000"/>
                </a:solidFill>
                <a:latin typeface="Arial"/>
                <a:ea typeface="DejaVu Sans"/>
              </a:rPr>
              <a:t>This allows run time link and load of an application</a:t>
            </a:r>
            <a:endParaRPr/>
          </a:p>
          <a:p>
            <a:pPr>
              <a:lnSpc>
                <a:spcPct val="100000"/>
              </a:lnSpc>
              <a:buFont typeface="StarSymbol"/>
              <a:buChar char=""/>
            </a:pPr>
            <a:r>
              <a:rPr lang="en-US" sz="2000">
                <a:solidFill>
                  <a:srgbClr val="000000"/>
                </a:solidFill>
                <a:latin typeface="Arial"/>
                <a:ea typeface="DejaVu Sans"/>
              </a:rPr>
              <a:t>Once the processor is running in a virtual mode, the memory map can no longer be considered contiguous</a:t>
            </a:r>
            <a:endParaRPr/>
          </a:p>
        </p:txBody>
      </p:sp>
      <p:pic>
        <p:nvPicPr>
          <p:cNvPr descr="" id="508" name="Picture 4"/>
          <p:cNvPicPr/>
          <p:nvPr/>
        </p:nvPicPr>
        <p:blipFill>
          <a:blip r:embed="rId1"/>
          <a:stretch>
            <a:fillRect/>
          </a:stretch>
        </p:blipFill>
        <p:spPr>
          <a:xfrm>
            <a:off x="4624560" y="1152360"/>
            <a:ext cx="4371480" cy="2437920"/>
          </a:xfrm>
          <a:prstGeom prst="rect">
            <a:avLst/>
          </a:prstGeom>
        </p:spPr>
      </p:pic>
      <p:sp>
        <p:nvSpPr>
          <p:cNvPr id="509" name="CustomShape 3"/>
          <p:cNvSpPr/>
          <p:nvPr/>
        </p:nvSpPr>
        <p:spPr>
          <a:xfrm>
            <a:off x="326880" y="5905440"/>
            <a:ext cx="6102000" cy="641160"/>
          </a:xfrm>
          <a:prstGeom prst="rect">
            <a:avLst/>
          </a:prstGeom>
        </p:spPr>
        <p:txBody>
          <a:bodyPr bIns="46800" lIns="90000" rIns="90000" tIns="46800"/>
          <a:p>
            <a:pPr>
              <a:lnSpc>
                <a:spcPct val="100000"/>
              </a:lnSpc>
            </a:pPr>
            <a:r>
              <a:rPr b="1" lang="en-US" sz="1200">
                <a:solidFill>
                  <a:srgbClr val="000000"/>
                </a:solidFill>
                <a:latin typeface="Arial"/>
                <a:ea typeface="DejaVu Sans"/>
              </a:rPr>
              <a:t>Please Note this picture was taken from Wikipedia discussion on virtual memory</a:t>
            </a:r>
            <a:endParaRPr/>
          </a:p>
          <a:p>
            <a:pPr>
              <a:lnSpc>
                <a:spcPct val="100000"/>
              </a:lnSpc>
            </a:pPr>
            <a:r>
              <a:rPr b="1" lang="en-US" sz="1200">
                <a:solidFill>
                  <a:srgbClr val="000000"/>
                </a:solidFill>
                <a:latin typeface="Arial"/>
                <a:ea typeface="DejaVu Sans"/>
              </a:rPr>
              <a:t> </a:t>
            </a:r>
            <a:r>
              <a:rPr b="1" lang="en-US" sz="1200" u="sng">
                <a:solidFill>
                  <a:srgbClr val="ff0000"/>
                </a:solidFill>
                <a:latin typeface="Arial"/>
                <a:ea typeface="DejaVu Sans"/>
                <a:hlinkClick r:id="rId2"/>
              </a:rPr>
              <a:t>http://en.wikipedia.org/wiki/File:MMU_principle.png</a:t>
            </a:r>
            <a:endParaRPr/>
          </a:p>
          <a:p>
            <a:pPr>
              <a:lnSpc>
                <a:spcPct val="100000"/>
              </a:lnSpc>
            </a:pPr>
            <a:endParaRPr/>
          </a:p>
        </p:txBody>
      </p:sp>
      <p:sp>
        <p:nvSpPr>
          <p:cNvPr id="510" name="CustomShape 4"/>
          <p:cNvSpPr/>
          <p:nvPr/>
        </p:nvSpPr>
        <p:spPr>
          <a:xfrm>
            <a:off x="4678200" y="3825720"/>
            <a:ext cx="4238280" cy="1558440"/>
          </a:xfrm>
          <a:prstGeom prst="rect">
            <a:avLst/>
          </a:prstGeom>
        </p:spPr>
        <p:txBody>
          <a:bodyPr bIns="46800" lIns="90000" rIns="90000" tIns="46800"/>
          <a:p>
            <a:pPr>
              <a:lnSpc>
                <a:spcPct val="90000"/>
              </a:lnSpc>
              <a:buFont typeface="Arial"/>
              <a:buChar char="•"/>
            </a:pPr>
            <a:r>
              <a:rPr lang="en-US" sz="2000">
                <a:solidFill>
                  <a:srgbClr val="000000"/>
                </a:solidFill>
                <a:latin typeface="Arial"/>
                <a:ea typeface="DejaVu Sans"/>
              </a:rPr>
              <a:t>Want to re-iterate the point of not writing/reading physical addresses in the data sheet of the part, this will terminate the application with a segmentation fault.</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1"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Linux Virtual Memory (.....Review....)</a:t>
            </a:r>
            <a:endParaRPr/>
          </a:p>
        </p:txBody>
      </p:sp>
      <p:sp>
        <p:nvSpPr>
          <p:cNvPr id="512" name="TextShape 2"/>
          <p:cNvSpPr txBox="1"/>
          <p:nvPr/>
        </p:nvSpPr>
        <p:spPr>
          <a:xfrm>
            <a:off x="333360" y="1185840"/>
            <a:ext cx="8467200" cy="4692240"/>
          </a:xfrm>
          <a:prstGeom prst="rect">
            <a:avLst/>
          </a:prstGeom>
        </p:spPr>
        <p:txBody>
          <a:bodyPr/>
          <a:p>
            <a:pPr>
              <a:lnSpc>
                <a:spcPct val="100000"/>
              </a:lnSpc>
              <a:buFont typeface="Arial"/>
              <a:buChar char="•"/>
            </a:pPr>
            <a:r>
              <a:rPr lang="en-US" sz="2000">
                <a:solidFill>
                  <a:srgbClr val="000000"/>
                </a:solidFill>
                <a:latin typeface="Arial"/>
                <a:ea typeface="DejaVu Sans"/>
              </a:rPr>
              <a:t>Linux memory map</a:t>
            </a:r>
            <a:endParaRPr/>
          </a:p>
          <a:p>
            <a:pPr>
              <a:lnSpc>
                <a:spcPct val="100000"/>
              </a:lnSpc>
              <a:buFont typeface="Arial"/>
              <a:buChar char="•"/>
            </a:pPr>
            <a:r>
              <a:rPr lang="en-US" sz="2000">
                <a:solidFill>
                  <a:srgbClr val="000000"/>
                </a:solidFill>
                <a:latin typeface="Arial"/>
                <a:ea typeface="DejaVu Sans"/>
              </a:rPr>
              <a:t>Total address range supported by the part is no longer relevant, MMU creates its own memory map</a:t>
            </a:r>
            <a:endParaRPr/>
          </a:p>
          <a:p>
            <a:pPr>
              <a:lnSpc>
                <a:spcPct val="100000"/>
              </a:lnSpc>
              <a:buFont typeface="Arial"/>
              <a:buChar char="•"/>
            </a:pPr>
            <a:r>
              <a:rPr lang="en-US" sz="2000">
                <a:solidFill>
                  <a:srgbClr val="000000"/>
                </a:solidFill>
                <a:latin typeface="Arial"/>
                <a:ea typeface="DejaVu Sans"/>
              </a:rPr>
              <a:t>The actual memory on the board is hidden and managed by the OS virtual memory manager.</a:t>
            </a:r>
            <a:endParaRPr/>
          </a:p>
          <a:p>
            <a:pPr lvl="1">
              <a:lnSpc>
                <a:spcPct val="100000"/>
              </a:lnSpc>
              <a:buFont typeface="Arial"/>
              <a:buChar char="•"/>
            </a:pPr>
            <a:r>
              <a:rPr lang="en-US" sz="1600">
                <a:solidFill>
                  <a:srgbClr val="000000"/>
                </a:solidFill>
                <a:latin typeface="Arial"/>
                <a:ea typeface="DejaVu Sans"/>
              </a:rPr>
              <a:t>You can use the /dev/mem interface with the devmem2 application to read and write physical memory addresses.</a:t>
            </a:r>
            <a:endParaRPr/>
          </a:p>
          <a:p>
            <a:pPr lvl="1">
              <a:lnSpc>
                <a:spcPct val="100000"/>
              </a:lnSpc>
              <a:buFont typeface="Arial"/>
              <a:buChar char="•"/>
            </a:pPr>
            <a:r>
              <a:rPr lang="en-US" sz="1600">
                <a:solidFill>
                  <a:srgbClr val="000000"/>
                </a:solidFill>
                <a:latin typeface="Arial"/>
                <a:ea typeface="DejaVu Sans"/>
              </a:rPr>
              <a:t>Some drivers may offer an mmap functionality for their buffers and registers as well.</a:t>
            </a:r>
            <a:endParaRPr/>
          </a:p>
          <a:p>
            <a:pPr>
              <a:lnSpc>
                <a:spcPct val="100000"/>
              </a:lnSpc>
              <a:buFont typeface="Arial"/>
              <a:buChar char="•"/>
            </a:pPr>
            <a:r>
              <a:rPr lang="en-US" sz="2000">
                <a:solidFill>
                  <a:srgbClr val="000000"/>
                </a:solidFill>
                <a:latin typeface="Arial"/>
                <a:ea typeface="DejaVu Sans"/>
              </a:rPr>
              <a:t>All apps are compiled to the same starting address</a:t>
            </a:r>
            <a:endParaRPr/>
          </a:p>
          <a:p>
            <a:pPr>
              <a:lnSpc>
                <a:spcPct val="100000"/>
              </a:lnSpc>
              <a:buFont typeface="Arial"/>
              <a:buChar char="•"/>
            </a:pPr>
            <a:r>
              <a:rPr lang="en-US" sz="2000">
                <a:solidFill>
                  <a:srgbClr val="000000"/>
                </a:solidFill>
                <a:latin typeface="Arial"/>
                <a:ea typeface="DejaVu Sans"/>
              </a:rPr>
              <a:t>Linux sets up a process for an app so they all load to same address, this is possible with an MMU that sets up a virtual memory map</a:t>
            </a:r>
            <a:endParaRPr/>
          </a:p>
          <a:p>
            <a:pPr>
              <a:lnSpc>
                <a:spcPct val="100000"/>
              </a:lnSpc>
              <a:buFont typeface="Arial"/>
              <a:buChar char="•"/>
            </a:pPr>
            <a:r>
              <a:rPr lang="en-US" sz="2000">
                <a:solidFill>
                  <a:srgbClr val="000000"/>
                </a:solidFill>
                <a:latin typeface="Arial"/>
                <a:ea typeface="DejaVu Sans"/>
              </a:rPr>
              <a:t>Every Application sees the same memory map</a:t>
            </a:r>
            <a:endParaRPr/>
          </a:p>
          <a:p>
            <a:pPr>
              <a:lnSpc>
                <a:spcPct val="100000"/>
              </a:lnSpc>
              <a:buFont typeface="Arial"/>
              <a:buChar char="•"/>
            </a:pPr>
            <a:r>
              <a:rPr lang="en-US" sz="2000">
                <a:solidFill>
                  <a:srgbClr val="000000"/>
                </a:solidFill>
                <a:latin typeface="Arial"/>
                <a:ea typeface="DejaVu Sans"/>
              </a:rPr>
              <a:t>Once virtual, the memory can no longer be considered contiguous meaning a physical addressed DMA cannot be used.</a:t>
            </a:r>
            <a:endParaRPr/>
          </a:p>
          <a:p>
            <a:pPr>
              <a:lnSpc>
                <a:spcPct val="100000"/>
              </a:lnSpc>
            </a:pP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3"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Linux Memory Info Table Dump</a:t>
            </a:r>
            <a:endParaRPr/>
          </a:p>
        </p:txBody>
      </p:sp>
      <p:sp>
        <p:nvSpPr>
          <p:cNvPr id="514" name="TextShape 2"/>
          <p:cNvSpPr txBox="1"/>
          <p:nvPr/>
        </p:nvSpPr>
        <p:spPr>
          <a:xfrm>
            <a:off x="0" y="1185840"/>
            <a:ext cx="3104640" cy="3615840"/>
          </a:xfrm>
          <a:prstGeom prst="rect">
            <a:avLst/>
          </a:prstGeom>
        </p:spPr>
        <p:txBody>
          <a:bodyPr/>
          <a:p>
            <a:pPr>
              <a:lnSpc>
                <a:spcPct val="100000"/>
              </a:lnSpc>
              <a:buFont typeface="StarSymbol"/>
              <a:buChar char=""/>
            </a:pPr>
            <a:r>
              <a:rPr lang="en-US" sz="2000">
                <a:solidFill>
                  <a:srgbClr val="000000"/>
                </a:solidFill>
                <a:latin typeface="Arial"/>
                <a:ea typeface="DejaVu Sans"/>
              </a:rPr>
              <a:t>Mem Info Table Dump</a:t>
            </a:r>
            <a:endParaRPr/>
          </a:p>
          <a:p>
            <a:pPr>
              <a:lnSpc>
                <a:spcPct val="100000"/>
              </a:lnSpc>
              <a:buFont typeface="StarSymbol"/>
              <a:buChar char=""/>
            </a:pPr>
            <a:r>
              <a:rPr lang="en-US" sz="2000">
                <a:solidFill>
                  <a:srgbClr val="000000"/>
                </a:solidFill>
                <a:latin typeface="Arial"/>
                <a:ea typeface="DejaVu Sans"/>
              </a:rPr>
              <a:t>Board has 128MB on it</a:t>
            </a:r>
            <a:endParaRPr/>
          </a:p>
          <a:p>
            <a:pPr>
              <a:lnSpc>
                <a:spcPct val="100000"/>
              </a:lnSpc>
              <a:buFont typeface="StarSymbol"/>
              <a:buChar char=""/>
            </a:pPr>
            <a:r>
              <a:rPr lang="en-US" sz="2000">
                <a:solidFill>
                  <a:srgbClr val="000000"/>
                </a:solidFill>
                <a:latin typeface="Arial"/>
                <a:ea typeface="DejaVu Sans"/>
              </a:rPr>
              <a:t>Note that the mem total is less than 128M, this difference is where the kernel is stored.</a:t>
            </a:r>
            <a:endParaRPr/>
          </a:p>
          <a:p>
            <a:pPr>
              <a:lnSpc>
                <a:spcPct val="100000"/>
              </a:lnSpc>
              <a:buFont typeface="StarSymbol"/>
              <a:buChar char=""/>
            </a:pPr>
            <a:r>
              <a:rPr lang="en-US" sz="2000">
                <a:solidFill>
                  <a:srgbClr val="000000"/>
                </a:solidFill>
                <a:latin typeface="Arial"/>
                <a:ea typeface="DejaVu Sans"/>
              </a:rPr>
              <a:t>Only usage described here and not location in the virtual memory map</a:t>
            </a:r>
            <a:endParaRPr/>
          </a:p>
          <a:p>
            <a:pPr>
              <a:lnSpc>
                <a:spcPct val="100000"/>
              </a:lnSpc>
            </a:pPr>
            <a:endParaRPr/>
          </a:p>
        </p:txBody>
      </p:sp>
      <p:pic>
        <p:nvPicPr>
          <p:cNvPr descr="" id="515" name="Picture 4"/>
          <p:cNvPicPr/>
          <p:nvPr/>
        </p:nvPicPr>
        <p:blipFill>
          <a:blip r:embed="rId1"/>
          <a:stretch>
            <a:fillRect/>
          </a:stretch>
        </p:blipFill>
        <p:spPr>
          <a:xfrm>
            <a:off x="4795920" y="1033560"/>
            <a:ext cx="2809440" cy="3895200"/>
          </a:xfrm>
          <a:prstGeom prst="rect">
            <a:avLst/>
          </a:prstGeom>
        </p:spPr>
      </p:pic>
      <p:sp>
        <p:nvSpPr>
          <p:cNvPr id="516" name="CustomShape 3"/>
          <p:cNvSpPr/>
          <p:nvPr/>
        </p:nvSpPr>
        <p:spPr>
          <a:xfrm>
            <a:off x="268200" y="5035680"/>
            <a:ext cx="6781320" cy="1139400"/>
          </a:xfrm>
          <a:prstGeom prst="rect">
            <a:avLst/>
          </a:prstGeom>
        </p:spPr>
        <p:txBody>
          <a:bodyPr bIns="46800" lIns="90000" rIns="90000" tIns="46800"/>
          <a:p>
            <a:pPr>
              <a:lnSpc>
                <a:spcPct val="100000"/>
              </a:lnSpc>
              <a:buFont typeface="Arial"/>
              <a:buChar char="•"/>
            </a:pPr>
            <a:r>
              <a:rPr lang="en-US" sz="2000">
                <a:solidFill>
                  <a:srgbClr val="000000"/>
                </a:solidFill>
                <a:latin typeface="Arial"/>
                <a:ea typeface="DejaVu Sans"/>
              </a:rPr>
              <a:t>Link that describes the components of meminfo</a:t>
            </a:r>
            <a:endParaRPr/>
          </a:p>
          <a:p>
            <a:pPr lvl="1">
              <a:lnSpc>
                <a:spcPct val="100000"/>
              </a:lnSpc>
              <a:buFont typeface="Arial"/>
              <a:buChar char="–"/>
            </a:pPr>
            <a:r>
              <a:rPr lang="en-US" sz="2000" u="sng">
                <a:solidFill>
                  <a:srgbClr val="ff0000"/>
                </a:solidFill>
                <a:latin typeface="Arial"/>
                <a:ea typeface="DejaVu Sans"/>
                <a:hlinkClick r:id="rId2"/>
              </a:rPr>
              <a:t>http://www.linuxweblog.com/meminfo</a:t>
            </a:r>
            <a:endParaRPr/>
          </a:p>
          <a:p>
            <a:pPr>
              <a:lnSpc>
                <a:spcPct val="100000"/>
              </a:lnSpc>
              <a:buFont typeface="Arial"/>
              <a:buChar char="•"/>
            </a:pPr>
            <a:r>
              <a:rPr lang="en-US" sz="2000">
                <a:solidFill>
                  <a:srgbClr val="000000"/>
                </a:solidFill>
                <a:latin typeface="Arial"/>
                <a:ea typeface="DejaVu Sans"/>
              </a:rPr>
              <a:t>Google “meminfo explained”</a:t>
            </a:r>
            <a:endParaRPr/>
          </a:p>
          <a:p>
            <a:pPr>
              <a:lnSpc>
                <a:spcPct val="100000"/>
              </a:lnSpc>
            </a:pPr>
            <a:endParaRPr/>
          </a:p>
          <a:p>
            <a:pPr>
              <a:lnSpc>
                <a:spcPct val="100000"/>
              </a:lnSpc>
            </a:pP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7"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System Physical Memory Map</a:t>
            </a:r>
            <a:endParaRPr/>
          </a:p>
        </p:txBody>
      </p:sp>
      <p:sp>
        <p:nvSpPr>
          <p:cNvPr id="518" name="TextShape 2"/>
          <p:cNvSpPr txBox="1"/>
          <p:nvPr/>
        </p:nvSpPr>
        <p:spPr>
          <a:xfrm>
            <a:off x="0" y="1185840"/>
            <a:ext cx="4933440" cy="3149280"/>
          </a:xfrm>
          <a:prstGeom prst="rect">
            <a:avLst/>
          </a:prstGeom>
        </p:spPr>
        <p:txBody>
          <a:bodyPr/>
          <a:p>
            <a:pPr>
              <a:lnSpc>
                <a:spcPct val="90000"/>
              </a:lnSpc>
              <a:buFont typeface="StarSymbol"/>
              <a:buChar char=""/>
            </a:pPr>
            <a:r>
              <a:rPr lang="en-US" sz="2000">
                <a:solidFill>
                  <a:srgbClr val="000000"/>
                </a:solidFill>
                <a:latin typeface="Arial"/>
                <a:ea typeface="DejaVu Sans"/>
              </a:rPr>
              <a:t>The physical memory map that has been registered on a platform.</a:t>
            </a:r>
            <a:endParaRPr/>
          </a:p>
          <a:p>
            <a:pPr>
              <a:lnSpc>
                <a:spcPct val="90000"/>
              </a:lnSpc>
              <a:buFont typeface="StarSymbol"/>
              <a:buChar char=""/>
            </a:pPr>
            <a:r>
              <a:rPr lang="en-US" sz="2000">
                <a:solidFill>
                  <a:srgbClr val="000000"/>
                </a:solidFill>
                <a:latin typeface="Arial"/>
                <a:ea typeface="DejaVu Sans"/>
              </a:rPr>
              <a:t>Look at the data sheet for the part and see how these addresses match up.</a:t>
            </a:r>
            <a:endParaRPr/>
          </a:p>
          <a:p>
            <a:pPr lvl="1">
              <a:lnSpc>
                <a:spcPct val="90000"/>
              </a:lnSpc>
              <a:buFont typeface="StarSymbol"/>
              <a:buChar char=""/>
            </a:pPr>
            <a:r>
              <a:rPr lang="en-US">
                <a:solidFill>
                  <a:srgbClr val="000000"/>
                </a:solidFill>
                <a:latin typeface="Arial"/>
                <a:ea typeface="DejaVu Sans"/>
              </a:rPr>
              <a:t>AM1808 Example</a:t>
            </a:r>
            <a:endParaRPr/>
          </a:p>
          <a:p>
            <a:pPr lvl="1">
              <a:buFont typeface="StarSymbol"/>
              <a:buChar char=""/>
            </a:pPr>
            <a:r>
              <a:rPr lang="en-US" sz="1600">
                <a:solidFill>
                  <a:srgbClr val="000000"/>
                </a:solidFill>
                <a:latin typeface="Arial"/>
                <a:ea typeface="DejaVu Sans"/>
              </a:rPr>
              <a:t>Has a serial interface (UART 1) starting at 0x01d0c000</a:t>
            </a:r>
            <a:endParaRPr/>
          </a:p>
          <a:p>
            <a:pPr lvl="1">
              <a:buFont typeface="StarSymbol"/>
              <a:buChar char=""/>
            </a:pPr>
            <a:r>
              <a:rPr lang="en-US" sz="1600">
                <a:solidFill>
                  <a:srgbClr val="000000"/>
                </a:solidFill>
                <a:latin typeface="Arial"/>
                <a:ea typeface="DejaVu Sans"/>
              </a:rPr>
              <a:t>Has DDR starting at 0xC0000000</a:t>
            </a:r>
            <a:endParaRPr/>
          </a:p>
          <a:p>
            <a:pPr lvl="1">
              <a:buFont typeface="StarSymbol"/>
              <a:buChar char=""/>
            </a:pPr>
            <a:r>
              <a:rPr lang="en-US" sz="1600">
                <a:solidFill>
                  <a:srgbClr val="000000"/>
                </a:solidFill>
                <a:latin typeface="Arial"/>
                <a:ea typeface="DejaVu Sans"/>
              </a:rPr>
              <a:t>These are peripherals specific to this particular part.</a:t>
            </a:r>
            <a:endParaRPr/>
          </a:p>
          <a:p>
            <a:endParaRPr/>
          </a:p>
        </p:txBody>
      </p:sp>
      <p:pic>
        <p:nvPicPr>
          <p:cNvPr descr="" id="519" name="Picture 4"/>
          <p:cNvPicPr/>
          <p:nvPr/>
        </p:nvPicPr>
        <p:blipFill>
          <a:blip r:embed="rId1"/>
          <a:stretch>
            <a:fillRect/>
          </a:stretch>
        </p:blipFill>
        <p:spPr>
          <a:xfrm>
            <a:off x="5429160" y="885960"/>
            <a:ext cx="3028680" cy="5276520"/>
          </a:xfrm>
          <a:prstGeom prst="rect">
            <a:avLst/>
          </a:prstGeom>
        </p:spPr>
      </p:pic>
      <p:sp>
        <p:nvSpPr>
          <p:cNvPr id="520" name="CustomShape 3"/>
          <p:cNvSpPr/>
          <p:nvPr/>
        </p:nvSpPr>
        <p:spPr>
          <a:xfrm>
            <a:off x="334800" y="4378320"/>
            <a:ext cx="4914720" cy="1415520"/>
          </a:xfrm>
          <a:prstGeom prst="rect">
            <a:avLst/>
          </a:prstGeom>
        </p:spPr>
        <p:txBody>
          <a:bodyPr bIns="46800" lIns="90000" rIns="90000" tIns="46800"/>
          <a:p>
            <a:pPr>
              <a:lnSpc>
                <a:spcPct val="100000"/>
              </a:lnSpc>
              <a:buFont typeface="Arial"/>
              <a:buChar char="•"/>
            </a:pPr>
            <a:r>
              <a:rPr lang="en-US" sz="2000">
                <a:solidFill>
                  <a:srgbClr val="000000"/>
                </a:solidFill>
                <a:latin typeface="Arial"/>
                <a:ea typeface="DejaVu Sans"/>
              </a:rPr>
              <a:t>Read this article about how to use this memory interface.</a:t>
            </a:r>
            <a:endParaRPr/>
          </a:p>
          <a:p>
            <a:pPr lvl="1">
              <a:lnSpc>
                <a:spcPct val="100000"/>
              </a:lnSpc>
              <a:buFont typeface="Arial"/>
              <a:buChar char="–"/>
            </a:pPr>
            <a:r>
              <a:rPr lang="en-US" sz="2000" u="sng">
                <a:solidFill>
                  <a:srgbClr val="000000"/>
                </a:solidFill>
                <a:latin typeface="Arial"/>
                <a:ea typeface="DejaVu Sans"/>
                <a:hlinkClick r:id="rId2"/>
              </a:rPr>
              <a:t> </a:t>
            </a:r>
            <a:r>
              <a:rPr lang="en-US" sz="2000" u="sng">
                <a:solidFill>
                  <a:srgbClr val="ff0000"/>
                </a:solidFill>
                <a:latin typeface="Arial"/>
                <a:ea typeface="DejaVu Sans"/>
                <a:hlinkClick r:id="rId3"/>
              </a:rPr>
              <a:t>http://lwn.net/Articles/102232/</a:t>
            </a:r>
            <a:endParaRPr/>
          </a:p>
          <a:p>
            <a:pPr>
              <a:lnSpc>
                <a:spcPct val="100000"/>
              </a:lnSpc>
              <a:buFont typeface="Arial"/>
              <a:buChar char="•"/>
            </a:pPr>
            <a:r>
              <a:rPr lang="en-US" sz="2000">
                <a:solidFill>
                  <a:srgbClr val="000000"/>
                </a:solidFill>
                <a:latin typeface="Arial"/>
                <a:ea typeface="DejaVu Sans"/>
              </a:rPr>
              <a:t>Google “iomem linux explained”</a:t>
            </a:r>
            <a:endParaRPr/>
          </a:p>
          <a:p>
            <a:pPr>
              <a:lnSpc>
                <a:spcPct val="100000"/>
              </a:lnSpc>
            </a:pP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1"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Kernel Root File System</a:t>
            </a:r>
            <a:endParaRPr/>
          </a:p>
        </p:txBody>
      </p:sp>
      <p:sp>
        <p:nvSpPr>
          <p:cNvPr id="522" name="TextShape 2"/>
          <p:cNvSpPr txBox="1"/>
          <p:nvPr/>
        </p:nvSpPr>
        <p:spPr>
          <a:xfrm>
            <a:off x="333360" y="1185840"/>
            <a:ext cx="8467200" cy="4692240"/>
          </a:xfrm>
          <a:prstGeom prst="rect">
            <a:avLst/>
          </a:prstGeom>
        </p:spPr>
        <p:txBody>
          <a:bodyPr/>
          <a:p>
            <a:pPr>
              <a:lnSpc>
                <a:spcPct val="90000"/>
              </a:lnSpc>
              <a:buFont typeface="Arial"/>
              <a:buChar char="•"/>
            </a:pPr>
            <a:r>
              <a:rPr lang="en-US">
                <a:solidFill>
                  <a:srgbClr val="000000"/>
                </a:solidFill>
                <a:latin typeface="Arial"/>
                <a:ea typeface="DejaVu Sans"/>
              </a:rPr>
              <a:t>Kernel Must Have a Root File System defined in the kernel command line</a:t>
            </a:r>
            <a:endParaRPr/>
          </a:p>
          <a:p>
            <a:pPr>
              <a:lnSpc>
                <a:spcPct val="90000"/>
              </a:lnSpc>
              <a:buFont typeface="Arial"/>
              <a:buChar char="•"/>
            </a:pPr>
            <a:r>
              <a:rPr lang="en-US">
                <a:solidFill>
                  <a:srgbClr val="000000"/>
                </a:solidFill>
                <a:latin typeface="Arial"/>
                <a:ea typeface="DejaVu Sans"/>
              </a:rPr>
              <a:t>Must be of a certain format in terms of directories contained</a:t>
            </a:r>
            <a:endParaRPr/>
          </a:p>
          <a:p>
            <a:pPr>
              <a:lnSpc>
                <a:spcPct val="90000"/>
              </a:lnSpc>
              <a:buFont typeface="Arial"/>
              <a:buChar char="•"/>
            </a:pPr>
            <a:r>
              <a:rPr lang="en-US">
                <a:solidFill>
                  <a:srgbClr val="000000"/>
                </a:solidFill>
                <a:latin typeface="Arial"/>
                <a:ea typeface="DejaVu Sans"/>
              </a:rPr>
              <a:t>Can be sourced from various device interfaces, examples are:</a:t>
            </a:r>
            <a:endParaRPr/>
          </a:p>
          <a:p>
            <a:pPr lvl="1">
              <a:lnSpc>
                <a:spcPct val="90000"/>
              </a:lnSpc>
              <a:buFont typeface="Arial"/>
              <a:buChar char="–"/>
            </a:pPr>
            <a:r>
              <a:rPr lang="en-US" sz="1600">
                <a:solidFill>
                  <a:srgbClr val="000000"/>
                </a:solidFill>
                <a:latin typeface="Arial"/>
                <a:ea typeface="DejaVu Sans"/>
              </a:rPr>
              <a:t>RAM Disk : /dev/ram0</a:t>
            </a:r>
            <a:endParaRPr/>
          </a:p>
          <a:p>
            <a:pPr lvl="1">
              <a:lnSpc>
                <a:spcPct val="90000"/>
              </a:lnSpc>
              <a:buFont typeface="Arial"/>
              <a:buChar char="–"/>
            </a:pPr>
            <a:r>
              <a:rPr lang="en-US" sz="1600">
                <a:solidFill>
                  <a:srgbClr val="000000"/>
                </a:solidFill>
                <a:latin typeface="Arial"/>
                <a:ea typeface="DejaVu Sans"/>
              </a:rPr>
              <a:t>MMC : /dev/mmcblk0p2</a:t>
            </a:r>
            <a:endParaRPr/>
          </a:p>
          <a:p>
            <a:pPr lvl="1">
              <a:lnSpc>
                <a:spcPct val="90000"/>
              </a:lnSpc>
              <a:buFont typeface="Arial"/>
              <a:buChar char="–"/>
            </a:pPr>
            <a:r>
              <a:rPr lang="en-US" sz="1600">
                <a:solidFill>
                  <a:srgbClr val="000000"/>
                </a:solidFill>
                <a:latin typeface="Arial"/>
                <a:ea typeface="DejaVu Sans"/>
              </a:rPr>
              <a:t>HDA : /dev/hda1</a:t>
            </a:r>
            <a:endParaRPr/>
          </a:p>
          <a:p>
            <a:pPr lvl="1">
              <a:lnSpc>
                <a:spcPct val="90000"/>
              </a:lnSpc>
              <a:buFont typeface="Arial"/>
              <a:buChar char="–"/>
            </a:pPr>
            <a:r>
              <a:rPr lang="en-US" sz="1600">
                <a:solidFill>
                  <a:srgbClr val="000000"/>
                </a:solidFill>
                <a:latin typeface="Arial"/>
                <a:ea typeface="DejaVu Sans"/>
              </a:rPr>
              <a:t>NFS : /dev/nfs</a:t>
            </a:r>
            <a:endParaRPr/>
          </a:p>
          <a:p>
            <a:endParaRPr/>
          </a:p>
          <a:p>
            <a:pPr>
              <a:lnSpc>
                <a:spcPct val="90000"/>
              </a:lnSpc>
              <a:buFont typeface="Arial"/>
              <a:buChar char="•"/>
            </a:pPr>
            <a:r>
              <a:rPr lang="en-US">
                <a:solidFill>
                  <a:srgbClr val="000000"/>
                </a:solidFill>
                <a:latin typeface="Arial"/>
                <a:ea typeface="DejaVu Sans"/>
              </a:rPr>
              <a:t>Acronyms Explained</a:t>
            </a:r>
            <a:endParaRPr/>
          </a:p>
          <a:p>
            <a:pPr lvl="1">
              <a:lnSpc>
                <a:spcPct val="90000"/>
              </a:lnSpc>
              <a:buFont typeface="Arial"/>
              <a:buChar char="–"/>
            </a:pPr>
            <a:r>
              <a:rPr lang="en-US" sz="1600">
                <a:solidFill>
                  <a:srgbClr val="000000"/>
                </a:solidFill>
                <a:latin typeface="Arial"/>
                <a:ea typeface="DejaVu Sans"/>
              </a:rPr>
              <a:t>HDA – The master device on the first ATA channel,</a:t>
            </a:r>
            <a:endParaRPr/>
          </a:p>
          <a:p>
            <a:pPr lvl="1">
              <a:lnSpc>
                <a:spcPct val="90000"/>
              </a:lnSpc>
              <a:buFont typeface="Arial"/>
              <a:buChar char="–"/>
            </a:pPr>
            <a:r>
              <a:rPr lang="en-US" sz="1600">
                <a:solidFill>
                  <a:srgbClr val="000000"/>
                </a:solidFill>
                <a:latin typeface="Arial"/>
                <a:ea typeface="DejaVu Sans"/>
              </a:rPr>
              <a:t>NFS – Network File System</a:t>
            </a:r>
            <a:endParaRPr/>
          </a:p>
          <a:p>
            <a:pPr lvl="1">
              <a:lnSpc>
                <a:spcPct val="90000"/>
              </a:lnSpc>
              <a:buFont typeface="Arial"/>
              <a:buChar char="–"/>
            </a:pPr>
            <a:r>
              <a:rPr lang="en-US" sz="1600">
                <a:solidFill>
                  <a:srgbClr val="000000"/>
                </a:solidFill>
                <a:latin typeface="Arial"/>
                <a:ea typeface="DejaVu Sans"/>
              </a:rPr>
              <a:t>MMC – This is the MMC/SD interface or Multi-Media Card/Secure Digital</a:t>
            </a:r>
            <a:endParaRPr/>
          </a:p>
          <a:p>
            <a:pPr>
              <a:lnSpc>
                <a:spcPct val="90000"/>
              </a:lnSpc>
              <a:buFont typeface="Arial"/>
              <a:buChar char="•"/>
            </a:pPr>
            <a:r>
              <a:rPr lang="en-US">
                <a:solidFill>
                  <a:srgbClr val="000000"/>
                </a:solidFill>
                <a:latin typeface="Arial"/>
                <a:ea typeface="DejaVu Sans"/>
              </a:rPr>
              <a:t>Link to Overview of Linux Root File Systems</a:t>
            </a:r>
            <a:endParaRPr/>
          </a:p>
          <a:p>
            <a:pPr lvl="1">
              <a:lnSpc>
                <a:spcPct val="90000"/>
              </a:lnSpc>
              <a:buFont typeface="Arial"/>
              <a:buChar char="–"/>
            </a:pPr>
            <a:r>
              <a:rPr lang="en-US" sz="1600">
                <a:solidFill>
                  <a:srgbClr val="000000"/>
                </a:solidFill>
                <a:latin typeface="Arial"/>
                <a:ea typeface="DejaVu Sans"/>
              </a:rPr>
              <a:t>http://www.linux-arm.org/LinuxFilesystem/WebHome</a:t>
            </a:r>
            <a:endParaRPr/>
          </a:p>
          <a:p>
            <a:pPr>
              <a:lnSpc>
                <a:spcPct val="90000"/>
              </a:lnSpc>
            </a:pPr>
            <a:endParaRPr/>
          </a:p>
          <a:p>
            <a:endParaRPr/>
          </a:p>
          <a:p>
            <a:pPr>
              <a:lnSpc>
                <a:spcPct val="9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231840" y="142920"/>
            <a:ext cx="8457840" cy="813960"/>
          </a:xfrm>
          <a:prstGeom prst="rect">
            <a:avLst/>
          </a:prstGeom>
        </p:spPr>
        <p:txBody>
          <a:bodyPr anchor="ctr"/>
          <a:p>
            <a:pPr>
              <a:lnSpc>
                <a:spcPct val="85000"/>
              </a:lnSpc>
            </a:pPr>
            <a:r>
              <a:rPr b="1" lang="en-US" sz="3200">
                <a:solidFill>
                  <a:srgbClr val="ff0000"/>
                </a:solidFill>
                <a:latin typeface="Arial"/>
              </a:rPr>
              <a:t>Agenda</a:t>
            </a:r>
            <a:endParaRPr/>
          </a:p>
        </p:txBody>
      </p:sp>
      <p:sp>
        <p:nvSpPr>
          <p:cNvPr id="244" name="TextShape 2"/>
          <p:cNvSpPr txBox="1"/>
          <p:nvPr/>
        </p:nvSpPr>
        <p:spPr>
          <a:xfrm>
            <a:off x="333360" y="1185840"/>
            <a:ext cx="8467200" cy="4692240"/>
          </a:xfrm>
          <a:prstGeom prst="rect">
            <a:avLst/>
          </a:prstGeom>
        </p:spPr>
        <p:txBody>
          <a:bodyPr/>
          <a:p>
            <a:pPr>
              <a:lnSpc>
                <a:spcPct val="100000"/>
              </a:lnSpc>
              <a:buFont typeface="StarSymbol"/>
              <a:buChar char=""/>
            </a:pPr>
            <a:r>
              <a:rPr lang="en-US" sz="2000">
                <a:solidFill>
                  <a:srgbClr val="000000"/>
                </a:solidFill>
                <a:latin typeface="Arial"/>
              </a:rPr>
              <a:t>What you will learn</a:t>
            </a:r>
            <a:endParaRPr/>
          </a:p>
          <a:p>
            <a:pPr>
              <a:lnSpc>
                <a:spcPct val="100000"/>
              </a:lnSpc>
              <a:buFont typeface="StarSymbol"/>
              <a:buChar char=""/>
            </a:pPr>
            <a:r>
              <a:rPr lang="en-US" sz="2000">
                <a:solidFill>
                  <a:srgbClr val="000000"/>
                </a:solidFill>
                <a:latin typeface="Arial"/>
              </a:rPr>
              <a:t>Overview of the Boot Process</a:t>
            </a:r>
            <a:endParaRPr/>
          </a:p>
          <a:p>
            <a:pPr>
              <a:lnSpc>
                <a:spcPct val="100000"/>
              </a:lnSpc>
              <a:buFont typeface="StarSymbol"/>
              <a:buChar char=""/>
            </a:pPr>
            <a:r>
              <a:rPr lang="en-US" sz="2000">
                <a:solidFill>
                  <a:srgbClr val="000000"/>
                </a:solidFill>
                <a:latin typeface="Arial"/>
              </a:rPr>
              <a:t>Boot Modes</a:t>
            </a:r>
            <a:endParaRPr/>
          </a:p>
          <a:p>
            <a:pPr>
              <a:lnSpc>
                <a:spcPct val="100000"/>
              </a:lnSpc>
              <a:buFont typeface="StarSymbol"/>
              <a:buChar char=""/>
            </a:pPr>
            <a:r>
              <a:rPr lang="en-US" sz="2000">
                <a:solidFill>
                  <a:srgbClr val="000000"/>
                </a:solidFill>
                <a:latin typeface="Arial"/>
              </a:rPr>
              <a:t>SPL</a:t>
            </a:r>
            <a:endParaRPr/>
          </a:p>
          <a:p>
            <a:pPr>
              <a:lnSpc>
                <a:spcPct val="100000"/>
              </a:lnSpc>
              <a:buFont typeface="StarSymbol"/>
              <a:buChar char=""/>
            </a:pPr>
            <a:r>
              <a:rPr lang="en-US" sz="2000">
                <a:solidFill>
                  <a:srgbClr val="000000"/>
                </a:solidFill>
                <a:latin typeface="Arial"/>
              </a:rPr>
              <a:t>U-Boot</a:t>
            </a:r>
            <a:endParaRPr/>
          </a:p>
          <a:p>
            <a:pPr>
              <a:lnSpc>
                <a:spcPct val="100000"/>
              </a:lnSpc>
              <a:buFont typeface="StarSymbol"/>
              <a:buChar char=""/>
            </a:pPr>
            <a:r>
              <a:rPr lang="en-US" sz="2000">
                <a:solidFill>
                  <a:srgbClr val="000000"/>
                </a:solidFill>
                <a:latin typeface="Arial"/>
              </a:rPr>
              <a:t>Kernel</a:t>
            </a:r>
            <a:endParaRPr/>
          </a:p>
          <a:p>
            <a:pPr>
              <a:lnSpc>
                <a:spcPct val="100000"/>
              </a:lnSpc>
              <a:buFont typeface="StarSymbol"/>
              <a:buChar char=""/>
            </a:pPr>
            <a:r>
              <a:rPr lang="en-US" sz="2000">
                <a:solidFill>
                  <a:srgbClr val="000000"/>
                </a:solidFill>
                <a:latin typeface="Arial"/>
              </a:rPr>
              <a:t>User Level</a:t>
            </a:r>
            <a:endParaRPr/>
          </a:p>
          <a:p>
            <a:pPr>
              <a:lnSpc>
                <a:spcPct val="100000"/>
              </a:lnSpc>
              <a:buFont typeface="StarSymbol"/>
              <a:buChar char=""/>
            </a:pPr>
            <a:r>
              <a:rPr lang="en-US" sz="2000">
                <a:solidFill>
                  <a:srgbClr val="000000"/>
                </a:solidFill>
                <a:latin typeface="Arial"/>
              </a:rPr>
              <a:t>Further Reading</a:t>
            </a:r>
            <a:endParaRPr/>
          </a:p>
          <a:p>
            <a:pPr>
              <a:lnSpc>
                <a:spcPct val="100000"/>
              </a:lnSpc>
            </a:pP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3"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Linux Init Process</a:t>
            </a:r>
            <a:endParaRPr/>
          </a:p>
        </p:txBody>
      </p:sp>
      <p:sp>
        <p:nvSpPr>
          <p:cNvPr id="524" name="TextShape 2"/>
          <p:cNvSpPr txBox="1"/>
          <p:nvPr/>
        </p:nvSpPr>
        <p:spPr>
          <a:xfrm>
            <a:off x="333360" y="1185840"/>
            <a:ext cx="8467200" cy="4692240"/>
          </a:xfrm>
          <a:prstGeom prst="rect">
            <a:avLst/>
          </a:prstGeom>
        </p:spPr>
        <p:txBody>
          <a:bodyPr/>
          <a:p>
            <a:pPr>
              <a:lnSpc>
                <a:spcPct val="100000"/>
              </a:lnSpc>
              <a:buFont typeface="Arial"/>
              <a:buChar char="•"/>
            </a:pPr>
            <a:r>
              <a:rPr lang="en-US">
                <a:solidFill>
                  <a:srgbClr val="000000"/>
                </a:solidFill>
                <a:latin typeface="Arial"/>
                <a:ea typeface="DejaVu Sans"/>
              </a:rPr>
              <a:t>The last step of the Linux Kernel boot process is to call the user space initilization function “init”</a:t>
            </a:r>
            <a:endParaRPr/>
          </a:p>
          <a:p>
            <a:pPr lvl="1">
              <a:lnSpc>
                <a:spcPct val="100000"/>
              </a:lnSpc>
              <a:buFont typeface="Arial"/>
              <a:buChar char="–"/>
            </a:pPr>
            <a:r>
              <a:rPr lang="en-US" sz="1600">
                <a:solidFill>
                  <a:srgbClr val="000000"/>
                </a:solidFill>
                <a:latin typeface="Arial"/>
                <a:ea typeface="DejaVu Sans"/>
              </a:rPr>
              <a:t>This is one call of several made by the kernel looking for the user space init function - run_init_process("/sbin/init"); (in init/main.c)</a:t>
            </a:r>
            <a:endParaRPr/>
          </a:p>
          <a:p>
            <a:pPr>
              <a:lnSpc>
                <a:spcPct val="100000"/>
              </a:lnSpc>
              <a:buFont typeface="Arial"/>
              <a:buChar char="•"/>
            </a:pPr>
            <a:r>
              <a:rPr lang="en-US">
                <a:solidFill>
                  <a:srgbClr val="000000"/>
                </a:solidFill>
                <a:latin typeface="Arial"/>
                <a:ea typeface="DejaVu Sans"/>
              </a:rPr>
              <a:t>Is the first User Space application to run that setups the user environment and allows user interaction such as login. Below is a ps (process status) dump from a console, init typically has a PID of 1, first process started.</a:t>
            </a:r>
            <a:endParaRPr/>
          </a:p>
        </p:txBody>
      </p:sp>
      <p:sp>
        <p:nvSpPr>
          <p:cNvPr id="525" name="CustomShape 3"/>
          <p:cNvSpPr/>
          <p:nvPr/>
        </p:nvSpPr>
        <p:spPr>
          <a:xfrm>
            <a:off x="514440" y="3751200"/>
            <a:ext cx="4571640" cy="520200"/>
          </a:xfrm>
          <a:prstGeom prst="rect">
            <a:avLst/>
          </a:prstGeom>
        </p:spPr>
        <p:txBody>
          <a:bodyPr bIns="46800" lIns="90000" rIns="90000" tIns="46800"/>
          <a:p>
            <a:pPr algn="ctr">
              <a:lnSpc>
                <a:spcPct val="100000"/>
              </a:lnSpc>
            </a:pPr>
            <a:r>
              <a:rPr b="1" lang="en-US" sz="1400">
                <a:solidFill>
                  <a:srgbClr val="000000"/>
                </a:solidFill>
                <a:latin typeface="Arial"/>
                <a:ea typeface="DejaVu Sans"/>
              </a:rPr>
              <a:t>PID USER       VSZ STAT COMMAND</a:t>
            </a:r>
            <a:endParaRPr/>
          </a:p>
          <a:p>
            <a:pPr algn="ctr">
              <a:lnSpc>
                <a:spcPct val="100000"/>
              </a:lnSpc>
            </a:pPr>
            <a:r>
              <a:rPr b="1" lang="en-US" sz="1400">
                <a:solidFill>
                  <a:srgbClr val="000000"/>
                </a:solidFill>
                <a:latin typeface="Arial"/>
                <a:ea typeface="DejaVu Sans"/>
              </a:rPr>
              <a:t>    </a:t>
            </a:r>
            <a:r>
              <a:rPr b="1" lang="en-US" sz="1400">
                <a:solidFill>
                  <a:srgbClr val="000000"/>
                </a:solidFill>
                <a:latin typeface="Arial"/>
                <a:ea typeface="DejaVu Sans"/>
              </a:rPr>
              <a:t>1 root      1616 S    init [5]</a:t>
            </a:r>
            <a:endParaRPr/>
          </a:p>
        </p:txBody>
      </p:sp>
      <p:sp>
        <p:nvSpPr>
          <p:cNvPr id="526" name="CustomShape 4"/>
          <p:cNvSpPr/>
          <p:nvPr/>
        </p:nvSpPr>
        <p:spPr>
          <a:xfrm>
            <a:off x="334800" y="4584600"/>
            <a:ext cx="8467200" cy="1647360"/>
          </a:xfrm>
          <a:prstGeom prst="rect">
            <a:avLst/>
          </a:prstGeom>
        </p:spPr>
        <p:txBody>
          <a:bodyPr bIns="46800" lIns="90000" rIns="90000" tIns="46800"/>
          <a:p>
            <a:pPr>
              <a:lnSpc>
                <a:spcPct val="80000"/>
              </a:lnSpc>
              <a:buFont typeface="Arial"/>
              <a:buChar char="•"/>
            </a:pPr>
            <a:r>
              <a:rPr lang="en-US" sz="2000">
                <a:solidFill>
                  <a:srgbClr val="000000"/>
                </a:solidFill>
                <a:latin typeface="Arial"/>
                <a:ea typeface="DejaVu Sans"/>
              </a:rPr>
              <a:t>/etc/inittab is the script that contains instructions for the init process that sets up and calls other scripts as part of the user space initialization</a:t>
            </a:r>
            <a:endParaRPr/>
          </a:p>
          <a:p>
            <a:pPr lvl="1">
              <a:lnSpc>
                <a:spcPct val="80000"/>
              </a:lnSpc>
              <a:buFont typeface="Arial"/>
              <a:buChar char="–"/>
            </a:pPr>
            <a:r>
              <a:rPr lang="en-US" sz="2000">
                <a:solidFill>
                  <a:srgbClr val="000000"/>
                </a:solidFill>
                <a:latin typeface="Arial"/>
                <a:ea typeface="DejaVu Sans"/>
              </a:rPr>
              <a:t>Sets the run level, this in turn sets which init scripts based on run level are run</a:t>
            </a:r>
            <a:endParaRPr/>
          </a:p>
          <a:p>
            <a:pPr lvl="1">
              <a:lnSpc>
                <a:spcPct val="80000"/>
              </a:lnSpc>
              <a:buFont typeface="Arial"/>
              <a:buChar char="–"/>
            </a:pPr>
            <a:r>
              <a:rPr i="1" lang="en-US" sz="2000">
                <a:solidFill>
                  <a:srgbClr val="000000"/>
                </a:solidFill>
                <a:latin typeface="Arial"/>
                <a:ea typeface="DejaVu Sans"/>
              </a:rPr>
              <a:t>Identifier:RunLevel:Action:Command</a:t>
            </a:r>
            <a:endParaRPr/>
          </a:p>
          <a:p>
            <a:pPr lvl="1">
              <a:lnSpc>
                <a:spcPct val="80000"/>
              </a:lnSpc>
              <a:buFont typeface="Arial"/>
              <a:buChar char="–"/>
            </a:pPr>
            <a:r>
              <a:rPr lang="en-US" sz="2000">
                <a:solidFill>
                  <a:srgbClr val="000000"/>
                </a:solidFill>
                <a:latin typeface="Arial"/>
                <a:ea typeface="DejaVu Sans"/>
              </a:rPr>
              <a:t>Based on sysv5init scheme</a:t>
            </a:r>
            <a:endParaRPr/>
          </a:p>
        </p:txBody>
      </p:sp>
      <p:sp>
        <p:nvSpPr>
          <p:cNvPr id="527" name="CustomShape 5"/>
          <p:cNvSpPr/>
          <p:nvPr/>
        </p:nvSpPr>
        <p:spPr>
          <a:xfrm>
            <a:off x="146160" y="3670200"/>
            <a:ext cx="8783280" cy="729720"/>
          </a:xfrm>
          <a:prstGeom prst="rect">
            <a:avLst/>
          </a:prstGeom>
          <a:solidFill>
            <a:srgbClr val="aaaaaa"/>
          </a:solidFill>
          <a:ln w="9360">
            <a:solidFill>
              <a:srgbClr val="000000"/>
            </a:solidFill>
            <a:miter/>
          </a:ln>
        </p:spPr>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TextShape 1"/>
          <p:cNvSpPr txBox="1"/>
          <p:nvPr/>
        </p:nvSpPr>
        <p:spPr>
          <a:xfrm>
            <a:off x="722160" y="4406760"/>
            <a:ext cx="7772040" cy="1361880"/>
          </a:xfrm>
          <a:prstGeom prst="rect">
            <a:avLst/>
          </a:prstGeom>
        </p:spPr>
        <p:txBody>
          <a:bodyPr/>
          <a:p>
            <a:pPr>
              <a:lnSpc>
                <a:spcPct val="100000"/>
              </a:lnSpc>
            </a:pPr>
            <a:r>
              <a:rPr b="1" lang="en-US" sz="4000">
                <a:solidFill>
                  <a:srgbClr val="ff0000"/>
                </a:solidFill>
                <a:latin typeface="Arial"/>
              </a:rPr>
              <a:t>Thank you!</a:t>
            </a:r>
            <a:endParaRPr/>
          </a:p>
        </p:txBody>
      </p:sp>
      <p:sp>
        <p:nvSpPr>
          <p:cNvPr id="529" name="TextShape 2"/>
          <p:cNvSpPr txBox="1"/>
          <p:nvPr/>
        </p:nvSpPr>
        <p:spPr>
          <a:xfrm>
            <a:off x="722160" y="2906640"/>
            <a:ext cx="7772040" cy="1499760"/>
          </a:xfrm>
          <a:prstGeom prst="rect">
            <a:avLst/>
          </a:prstGeom>
        </p:spPr>
        <p:txBody>
          <a:bodyPr anchor="b"/>
          <a:p>
            <a:pPr>
              <a:lnSpc>
                <a:spcPct val="100000"/>
              </a:lnSpc>
            </a:pPr>
            <a:r>
              <a:rPr lang="en-US" sz="2000">
                <a:solidFill>
                  <a:srgbClr val="000000"/>
                </a:solidFill>
                <a:latin typeface="Arial"/>
              </a:rPr>
              <a:t>For more Sitara Boot Camp sessions visit: www.ti.com/sitarabootcamp</a:t>
            </a:r>
            <a:endParaRPr/>
          </a:p>
        </p:txBody>
      </p:sp>
      <p:pic>
        <p:nvPicPr>
          <p:cNvPr descr="" id="530" name="Picture 4"/>
          <p:cNvPicPr/>
          <p:nvPr/>
        </p:nvPicPr>
        <p:blipFill>
          <a:blip r:embed="rId1"/>
          <a:stretch>
            <a:fillRect/>
          </a:stretch>
        </p:blipFill>
        <p:spPr>
          <a:xfrm>
            <a:off x="2239920" y="301680"/>
            <a:ext cx="4681080" cy="116964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What You Will Learn</a:t>
            </a:r>
            <a:endParaRPr/>
          </a:p>
        </p:txBody>
      </p:sp>
      <p:sp>
        <p:nvSpPr>
          <p:cNvPr id="246" name="TextShape 2"/>
          <p:cNvSpPr txBox="1"/>
          <p:nvPr/>
        </p:nvSpPr>
        <p:spPr>
          <a:xfrm>
            <a:off x="333360" y="1185840"/>
            <a:ext cx="4157280" cy="4692240"/>
          </a:xfrm>
          <a:prstGeom prst="rect">
            <a:avLst/>
          </a:prstGeom>
        </p:spPr>
        <p:txBody>
          <a:bodyPr/>
          <a:p>
            <a:pPr>
              <a:lnSpc>
                <a:spcPct val="100000"/>
              </a:lnSpc>
              <a:buFont typeface="Arial"/>
              <a:buChar char="•"/>
            </a:pPr>
            <a:r>
              <a:rPr lang="en-US" sz="2800">
                <a:solidFill>
                  <a:srgbClr val="000000"/>
                </a:solidFill>
                <a:latin typeface="Arial"/>
                <a:ea typeface="DejaVu Sans"/>
              </a:rPr>
              <a:t>The elements involved in booting into a Linux Kernel</a:t>
            </a:r>
            <a:endParaRPr/>
          </a:p>
          <a:p>
            <a:pPr>
              <a:lnSpc>
                <a:spcPct val="100000"/>
              </a:lnSpc>
              <a:buFont typeface="Arial"/>
              <a:buChar char="•"/>
            </a:pPr>
            <a:r>
              <a:rPr lang="en-US" sz="2800">
                <a:solidFill>
                  <a:srgbClr val="000000"/>
                </a:solidFill>
                <a:latin typeface="Arial"/>
                <a:ea typeface="DejaVu Sans"/>
              </a:rPr>
              <a:t>RBL Stage (ROM Boot Loader)</a:t>
            </a:r>
            <a:endParaRPr/>
          </a:p>
          <a:p>
            <a:pPr lvl="1">
              <a:lnSpc>
                <a:spcPct val="100000"/>
              </a:lnSpc>
              <a:buFont typeface="Arial"/>
              <a:buChar char="•"/>
            </a:pPr>
            <a:r>
              <a:rPr lang="en-US" sz="2800">
                <a:solidFill>
                  <a:srgbClr val="000000"/>
                </a:solidFill>
                <a:latin typeface="Arial"/>
                <a:ea typeface="DejaVu Sans"/>
              </a:rPr>
              <a:t>Boot ROM Stage (boot mode determination)</a:t>
            </a:r>
            <a:endParaRPr/>
          </a:p>
          <a:p>
            <a:pPr lvl="1">
              <a:lnSpc>
                <a:spcPct val="100000"/>
              </a:lnSpc>
              <a:buFont typeface="Arial"/>
              <a:buChar char="•"/>
            </a:pPr>
            <a:r>
              <a:rPr lang="en-US" sz="2800">
                <a:solidFill>
                  <a:srgbClr val="000000"/>
                </a:solidFill>
                <a:latin typeface="Arial"/>
                <a:ea typeface="DejaVu Sans"/>
              </a:rPr>
              <a:t>SD, NAND, NOR, USB, Ethernet, Serial ......</a:t>
            </a:r>
            <a:endParaRPr/>
          </a:p>
          <a:p>
            <a:pPr>
              <a:lnSpc>
                <a:spcPct val="100000"/>
              </a:lnSpc>
              <a:buFont typeface="Arial"/>
              <a:buChar char="•"/>
            </a:pPr>
            <a:r>
              <a:rPr lang="en-US" sz="2800">
                <a:solidFill>
                  <a:srgbClr val="000000"/>
                </a:solidFill>
                <a:latin typeface="Arial"/>
                <a:ea typeface="DejaVu Sans"/>
              </a:rPr>
              <a:t>SPL Stage (Secondary Program Loader)</a:t>
            </a:r>
            <a:endParaRPr/>
          </a:p>
          <a:p>
            <a:pPr lvl="1">
              <a:lnSpc>
                <a:spcPct val="100000"/>
              </a:lnSpc>
              <a:buFont typeface="Arial"/>
              <a:buChar char="•"/>
            </a:pPr>
            <a:r>
              <a:rPr lang="en-US" sz="2800">
                <a:solidFill>
                  <a:srgbClr val="000000"/>
                </a:solidFill>
                <a:latin typeface="Arial"/>
                <a:ea typeface="DejaVu Sans"/>
              </a:rPr>
              <a:t>Reads in U-Boot</a:t>
            </a:r>
            <a:endParaRPr/>
          </a:p>
          <a:p>
            <a:pPr>
              <a:lnSpc>
                <a:spcPct val="100000"/>
              </a:lnSpc>
              <a:buFont typeface="Arial"/>
              <a:buChar char="•"/>
            </a:pPr>
            <a:r>
              <a:rPr lang="en-US" sz="2800">
                <a:solidFill>
                  <a:srgbClr val="000000"/>
                </a:solidFill>
                <a:latin typeface="Arial"/>
                <a:ea typeface="DejaVu Sans"/>
              </a:rPr>
              <a:t>U-Boot Stage</a:t>
            </a:r>
            <a:endParaRPr/>
          </a:p>
        </p:txBody>
      </p:sp>
      <p:sp>
        <p:nvSpPr>
          <p:cNvPr id="247" name="TextShape 3"/>
          <p:cNvSpPr txBox="1"/>
          <p:nvPr/>
        </p:nvSpPr>
        <p:spPr>
          <a:xfrm>
            <a:off x="4643280" y="1185840"/>
            <a:ext cx="4157280" cy="4692240"/>
          </a:xfrm>
          <a:prstGeom prst="rect">
            <a:avLst/>
          </a:prstGeom>
        </p:spPr>
        <p:txBody>
          <a:bodyPr bIns="45000" lIns="90000" rIns="90000" tIns="45000"/>
          <a:p>
            <a:pPr>
              <a:lnSpc>
                <a:spcPct val="100000"/>
              </a:lnSpc>
              <a:buFont typeface="Arial"/>
              <a:buChar char="•"/>
            </a:pPr>
            <a:r>
              <a:rPr lang="en-US" sz="2800">
                <a:solidFill>
                  <a:srgbClr val="000000"/>
                </a:solidFill>
                <a:latin typeface="Arial"/>
                <a:ea typeface="DejaVu Sans"/>
              </a:rPr>
              <a:t>Processor initialization</a:t>
            </a:r>
            <a:endParaRPr/>
          </a:p>
          <a:p>
            <a:pPr>
              <a:lnSpc>
                <a:spcPct val="100000"/>
              </a:lnSpc>
              <a:buFont typeface="Arial"/>
              <a:buChar char="•"/>
            </a:pPr>
            <a:r>
              <a:rPr lang="en-US" sz="2800">
                <a:solidFill>
                  <a:srgbClr val="000000"/>
                </a:solidFill>
                <a:latin typeface="Arial"/>
                <a:ea typeface="DejaVu Sans"/>
              </a:rPr>
              <a:t>Read in Linux Kernel</a:t>
            </a:r>
            <a:endParaRPr/>
          </a:p>
          <a:p>
            <a:pPr>
              <a:lnSpc>
                <a:spcPct val="100000"/>
              </a:lnSpc>
              <a:buFont typeface="Arial"/>
              <a:buChar char="•"/>
            </a:pPr>
            <a:r>
              <a:rPr lang="en-US" sz="2800">
                <a:solidFill>
                  <a:srgbClr val="000000"/>
                </a:solidFill>
                <a:latin typeface="Arial"/>
                <a:ea typeface="DejaVu Sans"/>
              </a:rPr>
              <a:t>Memory Map of boot process</a:t>
            </a:r>
            <a:endParaRPr/>
          </a:p>
          <a:p>
            <a:pPr>
              <a:lnSpc>
                <a:spcPct val="100000"/>
              </a:lnSpc>
              <a:buFont typeface="Arial"/>
              <a:buChar char="•"/>
            </a:pPr>
            <a:r>
              <a:rPr lang="en-US" sz="2800">
                <a:solidFill>
                  <a:srgbClr val="000000"/>
                </a:solidFill>
                <a:latin typeface="Arial"/>
                <a:ea typeface="DejaVu Sans"/>
              </a:rPr>
              <a:t>Kernel Stage - Kernel Initialization</a:t>
            </a:r>
            <a:endParaRPr/>
          </a:p>
          <a:p>
            <a:pPr>
              <a:lnSpc>
                <a:spcPct val="100000"/>
              </a:lnSpc>
              <a:buFont typeface="Arial"/>
              <a:buChar char="•"/>
            </a:pPr>
            <a:r>
              <a:rPr lang="en-US" sz="2800">
                <a:solidFill>
                  <a:srgbClr val="000000"/>
                </a:solidFill>
                <a:latin typeface="Arial"/>
                <a:ea typeface="DejaVu Sans"/>
              </a:rPr>
              <a:t>Init process</a:t>
            </a:r>
            <a:endParaRPr/>
          </a:p>
          <a:p>
            <a:pPr>
              <a:lnSpc>
                <a:spcPct val="100000"/>
              </a:lnSpc>
              <a:buFont typeface="Arial"/>
              <a:buChar char="•"/>
            </a:pPr>
            <a:r>
              <a:rPr lang="en-US" sz="2800">
                <a:solidFill>
                  <a:srgbClr val="000000"/>
                </a:solidFill>
                <a:latin typeface="Arial"/>
                <a:ea typeface="DejaVu Sans"/>
              </a:rPr>
              <a:t>Memory Map after Linux boots</a:t>
            </a:r>
            <a:endParaRPr/>
          </a:p>
          <a:p>
            <a:pPr>
              <a:lnSpc>
                <a:spcPct val="100000"/>
              </a:lnSpc>
              <a:buFont typeface="Arial"/>
              <a:buChar char="•"/>
            </a:pPr>
            <a:r>
              <a:rPr lang="en-US" sz="2800">
                <a:solidFill>
                  <a:srgbClr val="000000"/>
                </a:solidFill>
                <a:latin typeface="Arial"/>
                <a:ea typeface="DejaVu Sans"/>
              </a:rPr>
              <a:t>User login</a:t>
            </a:r>
            <a:endParaRPr/>
          </a:p>
        </p:txBody>
      </p:sp>
      <p:sp>
        <p:nvSpPr>
          <p:cNvPr id="248" name="Line 4"/>
          <p:cNvSpPr/>
          <p:nvPr/>
        </p:nvSpPr>
        <p:spPr>
          <a:xfrm>
            <a:off x="4572000" y="838080"/>
            <a:ext cx="0" cy="5410080"/>
          </a:xfrm>
          <a:prstGeom prst="line">
            <a:avLst/>
          </a:prstGeom>
          <a:ln w="25560">
            <a:solidFill>
              <a:srgbClr val="00b0f0"/>
            </a:solidFill>
            <a:roun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Go from nothing to Linux OS Environment</a:t>
            </a:r>
            <a:endParaRPr/>
          </a:p>
        </p:txBody>
      </p:sp>
      <p:sp>
        <p:nvSpPr>
          <p:cNvPr id="250" name="TextShape 2"/>
          <p:cNvSpPr txBox="1"/>
          <p:nvPr/>
        </p:nvSpPr>
        <p:spPr>
          <a:xfrm>
            <a:off x="0" y="5386320"/>
            <a:ext cx="3895200" cy="1101240"/>
          </a:xfrm>
          <a:prstGeom prst="rect">
            <a:avLst/>
          </a:prstGeom>
        </p:spPr>
        <p:txBody>
          <a:bodyPr/>
          <a:p>
            <a:pPr>
              <a:lnSpc>
                <a:spcPct val="100000"/>
              </a:lnSpc>
              <a:buFont typeface="StarSymbol"/>
              <a:buChar char=""/>
            </a:pPr>
            <a:r>
              <a:rPr lang="en-US" sz="2000">
                <a:solidFill>
                  <a:srgbClr val="000000"/>
                </a:solidFill>
                <a:latin typeface="Arial"/>
                <a:ea typeface="DejaVu Sans"/>
              </a:rPr>
              <a:t>Starting with bare silicon</a:t>
            </a:r>
            <a:endParaRPr/>
          </a:p>
          <a:p>
            <a:pPr>
              <a:lnSpc>
                <a:spcPct val="100000"/>
              </a:lnSpc>
            </a:pPr>
            <a:endParaRPr/>
          </a:p>
        </p:txBody>
      </p:sp>
      <p:sp>
        <p:nvSpPr>
          <p:cNvPr id="251" name="CustomShape 3"/>
          <p:cNvSpPr/>
          <p:nvPr/>
        </p:nvSpPr>
        <p:spPr>
          <a:xfrm>
            <a:off x="4506840" y="835200"/>
            <a:ext cx="3895200" cy="1101240"/>
          </a:xfrm>
          <a:prstGeom prst="rect">
            <a:avLst/>
          </a:prstGeom>
        </p:spPr>
        <p:txBody>
          <a:bodyPr bIns="46800" lIns="90000" rIns="90000" tIns="46800"/>
          <a:p>
            <a:pPr>
              <a:lnSpc>
                <a:spcPct val="100000"/>
              </a:lnSpc>
              <a:buFont typeface="Arial"/>
              <a:buChar char="•"/>
            </a:pPr>
            <a:r>
              <a:rPr lang="en-US" sz="2000">
                <a:solidFill>
                  <a:srgbClr val="000000"/>
                </a:solidFill>
                <a:latin typeface="Arial"/>
                <a:ea typeface="DejaVu Sans"/>
              </a:rPr>
              <a:t>To this full OS</a:t>
            </a:r>
            <a:endParaRPr/>
          </a:p>
          <a:p>
            <a:pPr>
              <a:lnSpc>
                <a:spcPct val="100000"/>
              </a:lnSpc>
            </a:pPr>
            <a:endParaRPr/>
          </a:p>
        </p:txBody>
      </p:sp>
      <p:pic>
        <p:nvPicPr>
          <p:cNvPr descr="" id="252" name="Picture 80"/>
          <p:cNvPicPr/>
          <p:nvPr/>
        </p:nvPicPr>
        <p:blipFill>
          <a:blip r:embed="rId1"/>
          <a:stretch>
            <a:fillRect/>
          </a:stretch>
        </p:blipFill>
        <p:spPr>
          <a:xfrm>
            <a:off x="123840" y="5024520"/>
            <a:ext cx="4314600" cy="383760"/>
          </a:xfrm>
          <a:prstGeom prst="rect">
            <a:avLst/>
          </a:prstGeom>
        </p:spPr>
      </p:pic>
      <p:sp>
        <p:nvSpPr>
          <p:cNvPr id="253" name="Line 4"/>
          <p:cNvSpPr/>
          <p:nvPr/>
        </p:nvSpPr>
        <p:spPr>
          <a:xfrm flipV="1">
            <a:off x="1914480" y="3590640"/>
            <a:ext cx="2581200" cy="1285920"/>
          </a:xfrm>
          <a:prstGeom prst="line">
            <a:avLst/>
          </a:prstGeom>
          <a:ln w="76320">
            <a:solidFill>
              <a:srgbClr val="000000"/>
            </a:solidFill>
            <a:miter/>
            <a:tailEnd len="med" type="triangle" w="med"/>
          </a:ln>
        </p:spPr>
      </p:sp>
      <p:sp>
        <p:nvSpPr>
          <p:cNvPr id="254" name="CustomShape 5"/>
          <p:cNvSpPr/>
          <p:nvPr/>
        </p:nvSpPr>
        <p:spPr>
          <a:xfrm>
            <a:off x="392040" y="1406520"/>
            <a:ext cx="4123800" cy="2634840"/>
          </a:xfrm>
          <a:prstGeom prst="rect">
            <a:avLst/>
          </a:prstGeom>
        </p:spPr>
        <p:txBody>
          <a:bodyPr bIns="46800" lIns="90000" rIns="90000" tIns="46800"/>
          <a:p>
            <a:pPr>
              <a:lnSpc>
                <a:spcPct val="100000"/>
              </a:lnSpc>
              <a:buFont typeface="Arial"/>
              <a:buChar char="•"/>
            </a:pPr>
            <a:r>
              <a:rPr lang="en-US" sz="2000">
                <a:solidFill>
                  <a:srgbClr val="000000"/>
                </a:solidFill>
                <a:latin typeface="Arial"/>
                <a:ea typeface="DejaVu Sans"/>
              </a:rPr>
              <a:t>The different boot stages create the Linux OS “Stack”</a:t>
            </a:r>
            <a:endParaRPr/>
          </a:p>
          <a:p>
            <a:pPr>
              <a:lnSpc>
                <a:spcPct val="100000"/>
              </a:lnSpc>
              <a:buFont typeface="Arial"/>
              <a:buChar char="•"/>
            </a:pPr>
            <a:r>
              <a:rPr lang="en-US" sz="2000">
                <a:solidFill>
                  <a:srgbClr val="000000"/>
                </a:solidFill>
                <a:latin typeface="Arial"/>
                <a:ea typeface="DejaVu Sans"/>
              </a:rPr>
              <a:t>Boot process enables the Linux environment of concurrent user applications, management of HW peripherals, common services.</a:t>
            </a:r>
            <a:endParaRPr/>
          </a:p>
          <a:p>
            <a:pPr>
              <a:lnSpc>
                <a:spcPct val="100000"/>
              </a:lnSpc>
            </a:pPr>
            <a:endParaRPr/>
          </a:p>
          <a:p>
            <a:pPr>
              <a:lnSpc>
                <a:spcPct val="100000"/>
              </a:lnSpc>
            </a:pPr>
            <a:endParaRPr/>
          </a:p>
        </p:txBody>
      </p:sp>
      <p:sp>
        <p:nvSpPr>
          <p:cNvPr id="255" name="CustomShape 6"/>
          <p:cNvSpPr/>
          <p:nvPr/>
        </p:nvSpPr>
        <p:spPr>
          <a:xfrm>
            <a:off x="4707000" y="5216400"/>
            <a:ext cx="3895200" cy="1101240"/>
          </a:xfrm>
          <a:prstGeom prst="rect">
            <a:avLst/>
          </a:prstGeom>
        </p:spPr>
        <p:txBody>
          <a:bodyPr bIns="46800" lIns="90000" rIns="90000" tIns="46800"/>
          <a:p>
            <a:pPr>
              <a:lnSpc>
                <a:spcPct val="100000"/>
              </a:lnSpc>
              <a:buFont typeface="Arial"/>
              <a:buChar char="•"/>
            </a:pPr>
            <a:r>
              <a:rPr lang="en-US" sz="2000">
                <a:solidFill>
                  <a:srgbClr val="000000"/>
                </a:solidFill>
                <a:latin typeface="Arial"/>
                <a:ea typeface="DejaVu Sans"/>
              </a:rPr>
              <a:t>Why are there stages to the boot process????</a:t>
            </a:r>
            <a:endParaRPr/>
          </a:p>
          <a:p>
            <a:pPr>
              <a:lnSpc>
                <a:spcPct val="100000"/>
              </a:lnSpc>
            </a:pPr>
            <a:endParaRPr/>
          </a:p>
        </p:txBody>
      </p:sp>
      <p:pic>
        <p:nvPicPr>
          <p:cNvPr descr="" id="256" name="Picture 9"/>
          <p:cNvPicPr/>
          <p:nvPr/>
        </p:nvPicPr>
        <p:blipFill>
          <a:blip r:embed="rId2"/>
          <a:stretch>
            <a:fillRect/>
          </a:stretch>
        </p:blipFill>
        <p:spPr>
          <a:xfrm>
            <a:off x="4511520" y="1409760"/>
            <a:ext cx="4368600" cy="3276360"/>
          </a:xfrm>
          <a:prstGeom prst="rect">
            <a:avLst/>
          </a:prstGeom>
        </p:spPr>
      </p:pic>
      <p:pic>
        <p:nvPicPr>
          <p:cNvPr descr="" id="257" name="Picture 80"/>
          <p:cNvPicPr/>
          <p:nvPr/>
        </p:nvPicPr>
        <p:blipFill>
          <a:blip r:embed="rId3"/>
          <a:stretch>
            <a:fillRect/>
          </a:stretch>
        </p:blipFill>
        <p:spPr>
          <a:xfrm>
            <a:off x="4543560" y="4624560"/>
            <a:ext cx="4314600" cy="38376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Overview of Any Bootstrap Process</a:t>
            </a:r>
            <a:endParaRPr/>
          </a:p>
        </p:txBody>
      </p:sp>
      <p:sp>
        <p:nvSpPr>
          <p:cNvPr id="259" name="TextShape 2"/>
          <p:cNvSpPr txBox="1"/>
          <p:nvPr/>
        </p:nvSpPr>
        <p:spPr>
          <a:xfrm>
            <a:off x="333360" y="1185840"/>
            <a:ext cx="8467200" cy="4692240"/>
          </a:xfrm>
          <a:prstGeom prst="rect">
            <a:avLst/>
          </a:prstGeom>
        </p:spPr>
        <p:txBody>
          <a:bodyPr/>
          <a:p>
            <a:pPr>
              <a:lnSpc>
                <a:spcPct val="100000"/>
              </a:lnSpc>
              <a:buFont typeface="StarSymbol"/>
              <a:buChar char=""/>
            </a:pPr>
            <a:r>
              <a:rPr lang="en-US" sz="2000">
                <a:solidFill>
                  <a:srgbClr val="000000"/>
                </a:solidFill>
                <a:latin typeface="Arial"/>
                <a:ea typeface="DejaVu Sans"/>
              </a:rPr>
              <a:t>Basic components to any processor boot –</a:t>
            </a:r>
            <a:endParaRPr/>
          </a:p>
          <a:p>
            <a:pPr>
              <a:lnSpc>
                <a:spcPct val="100000"/>
              </a:lnSpc>
              <a:buFont typeface="StarSymbol"/>
              <a:buChar char=""/>
            </a:pPr>
            <a:r>
              <a:rPr lang="en-US" sz="2000">
                <a:solidFill>
                  <a:srgbClr val="000000"/>
                </a:solidFill>
                <a:latin typeface="Arial"/>
                <a:ea typeface="DejaVu Sans"/>
              </a:rPr>
              <a:t>Most processors boot through a chained loading method, each step gains functionality.</a:t>
            </a:r>
            <a:endParaRPr/>
          </a:p>
          <a:p>
            <a:pPr>
              <a:lnSpc>
                <a:spcPct val="100000"/>
              </a:lnSpc>
              <a:buFont typeface="StarSymbol"/>
              <a:buChar char=""/>
            </a:pPr>
            <a:r>
              <a:rPr lang="en-US" sz="2000">
                <a:solidFill>
                  <a:srgbClr val="000000"/>
                </a:solidFill>
                <a:latin typeface="Arial"/>
                <a:ea typeface="DejaVu Sans"/>
              </a:rPr>
              <a:t>Processor POR jumps to reset vector in ROM after reset line is released</a:t>
            </a:r>
            <a:endParaRPr/>
          </a:p>
          <a:p>
            <a:pPr>
              <a:lnSpc>
                <a:spcPct val="100000"/>
              </a:lnSpc>
              <a:buFont typeface="StarSymbol"/>
              <a:buChar char=""/>
            </a:pPr>
            <a:r>
              <a:rPr lang="en-US" sz="2000">
                <a:solidFill>
                  <a:srgbClr val="000000"/>
                </a:solidFill>
                <a:latin typeface="Arial"/>
                <a:ea typeface="DejaVu Sans"/>
              </a:rPr>
              <a:t>ROM Code initializes and reads persistent external storage source for bootstrap code into memory (maybe internal or external depends on ROM)</a:t>
            </a:r>
            <a:endParaRPr/>
          </a:p>
          <a:p>
            <a:pPr>
              <a:lnSpc>
                <a:spcPct val="100000"/>
              </a:lnSpc>
              <a:buFont typeface="StarSymbol"/>
              <a:buChar char=""/>
            </a:pPr>
            <a:r>
              <a:rPr lang="en-US" sz="2000">
                <a:solidFill>
                  <a:srgbClr val="000000"/>
                </a:solidFill>
                <a:latin typeface="Arial"/>
                <a:ea typeface="DejaVu Sans"/>
              </a:rPr>
              <a:t>Processor jumps to load point of read in code, from here it’s the role of the bootstrap code to continue to perhaps read in more code to stage the boot process. Or perhaps this bootstrap code is all that is needed to start intended operation.</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Why are there Boot Stages?</a:t>
            </a:r>
            <a:endParaRPr/>
          </a:p>
        </p:txBody>
      </p:sp>
      <p:sp>
        <p:nvSpPr>
          <p:cNvPr id="261" name="TextShape 2"/>
          <p:cNvSpPr txBox="1"/>
          <p:nvPr/>
        </p:nvSpPr>
        <p:spPr>
          <a:xfrm>
            <a:off x="333360" y="1185840"/>
            <a:ext cx="8467200" cy="4692240"/>
          </a:xfrm>
          <a:prstGeom prst="rect">
            <a:avLst/>
          </a:prstGeom>
        </p:spPr>
        <p:txBody>
          <a:bodyPr/>
          <a:p>
            <a:pPr>
              <a:lnSpc>
                <a:spcPct val="100000"/>
              </a:lnSpc>
              <a:buFont typeface="StarSymbol"/>
              <a:buChar char=""/>
            </a:pPr>
            <a:r>
              <a:rPr lang="en-US" sz="2000">
                <a:solidFill>
                  <a:srgbClr val="000000"/>
                </a:solidFill>
                <a:latin typeface="Arial"/>
                <a:ea typeface="DejaVu Sans"/>
              </a:rPr>
              <a:t>At POR the internal ROM code in the processor knows nothing about the system it is in. Therefore the processor uses pre-defined methods on where to find the boot code that can be accessed with a minimal standard configuration of external interfaces.</a:t>
            </a:r>
            <a:endParaRPr/>
          </a:p>
          <a:p>
            <a:pPr>
              <a:lnSpc>
                <a:spcPct val="100000"/>
              </a:lnSpc>
              <a:buFont typeface="StarSymbol"/>
              <a:buChar char=""/>
            </a:pPr>
            <a:r>
              <a:rPr lang="en-US" sz="2000">
                <a:solidFill>
                  <a:srgbClr val="000000"/>
                </a:solidFill>
                <a:latin typeface="Arial"/>
                <a:ea typeface="DejaVu Sans"/>
              </a:rPr>
              <a:t>The internal RAM is limited in size and due to that only a portion of the boot process can be read into it. Subsequent stages are enabled from this partial boot from Internal RAM.</a:t>
            </a:r>
            <a:endParaRPr/>
          </a:p>
          <a:p>
            <a:pPr>
              <a:lnSpc>
                <a:spcPct val="100000"/>
              </a:lnSpc>
              <a:buFont typeface="StarSymbol"/>
              <a:buChar char=""/>
            </a:pPr>
            <a:r>
              <a:rPr lang="en-US" sz="2000">
                <a:solidFill>
                  <a:srgbClr val="000000"/>
                </a:solidFill>
                <a:latin typeface="Arial"/>
                <a:ea typeface="DejaVu Sans"/>
              </a:rPr>
              <a:t>Biggest reason why is due to system configurations that can only be defined during the application design process such as memory DDR types and settings.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Linux Boot Process Components</a:t>
            </a:r>
            <a:endParaRPr/>
          </a:p>
        </p:txBody>
      </p:sp>
      <p:sp>
        <p:nvSpPr>
          <p:cNvPr id="263" name="TextShape 2"/>
          <p:cNvSpPr txBox="1"/>
          <p:nvPr/>
        </p:nvSpPr>
        <p:spPr>
          <a:xfrm>
            <a:off x="333360" y="1185840"/>
            <a:ext cx="8467200" cy="4692240"/>
          </a:xfrm>
          <a:prstGeom prst="rect">
            <a:avLst/>
          </a:prstGeom>
        </p:spPr>
        <p:txBody>
          <a:bodyPr/>
          <a:p>
            <a:pPr>
              <a:lnSpc>
                <a:spcPct val="90000"/>
              </a:lnSpc>
              <a:buFont typeface="StarSymbol"/>
              <a:buChar char=""/>
            </a:pPr>
            <a:r>
              <a:rPr lang="en-US" sz="2000">
                <a:solidFill>
                  <a:srgbClr val="000000"/>
                </a:solidFill>
                <a:latin typeface="Arial"/>
                <a:ea typeface="DejaVu Sans"/>
              </a:rPr>
              <a:t>Components of the Linux Boot Process (Stages)</a:t>
            </a:r>
            <a:endParaRPr/>
          </a:p>
          <a:p>
            <a:pPr>
              <a:lnSpc>
                <a:spcPct val="90000"/>
              </a:lnSpc>
              <a:buFont typeface="StarSymbol"/>
              <a:buChar char=""/>
            </a:pPr>
            <a:r>
              <a:rPr lang="en-US" sz="2000">
                <a:solidFill>
                  <a:srgbClr val="000000"/>
                </a:solidFill>
                <a:latin typeface="Arial"/>
                <a:ea typeface="DejaVu Sans"/>
              </a:rPr>
              <a:t>RBL –  ROM Boot Loader, Contained in the ROM of the Part, minimal capability to initialize the processor and read in from off chip into internal RAM the SPL.</a:t>
            </a:r>
            <a:endParaRPr/>
          </a:p>
          <a:p>
            <a:pPr>
              <a:lnSpc>
                <a:spcPct val="90000"/>
              </a:lnSpc>
              <a:buFont typeface="StarSymbol"/>
              <a:buChar char=""/>
            </a:pPr>
            <a:r>
              <a:rPr lang="en-US" sz="2000">
                <a:solidFill>
                  <a:srgbClr val="000000"/>
                </a:solidFill>
                <a:latin typeface="Arial"/>
                <a:ea typeface="DejaVu Sans"/>
              </a:rPr>
              <a:t>SPL – Secondary Program Loader, called many different names depending on processor (UBL,Xloader) but is code of a minimal  configuration specific to the target board that has the capability to setup the processor to be able to read in the next stage which is U-Boot.</a:t>
            </a:r>
            <a:endParaRPr/>
          </a:p>
          <a:p>
            <a:pPr>
              <a:lnSpc>
                <a:spcPct val="90000"/>
              </a:lnSpc>
              <a:buFont typeface="StarSymbol"/>
              <a:buChar char=""/>
            </a:pPr>
            <a:r>
              <a:rPr lang="en-US" sz="2000">
                <a:solidFill>
                  <a:srgbClr val="000000"/>
                </a:solidFill>
                <a:latin typeface="Arial"/>
                <a:ea typeface="DejaVu Sans"/>
              </a:rPr>
              <a:t>U-boot – Enables most of the specific processor functionality for the target board and end application to configure the part for booting Linux and to load the kernel image from persistent storage.</a:t>
            </a:r>
            <a:endParaRPr/>
          </a:p>
          <a:p>
            <a:pPr>
              <a:lnSpc>
                <a:spcPct val="90000"/>
              </a:lnSpc>
              <a:buFont typeface="StarSymbol"/>
              <a:buChar char=""/>
            </a:pPr>
            <a:r>
              <a:rPr lang="en-US" sz="2000">
                <a:solidFill>
                  <a:srgbClr val="000000"/>
                </a:solidFill>
                <a:latin typeface="Arial"/>
                <a:ea typeface="DejaVu Sans"/>
              </a:rPr>
              <a:t>Kernal image – Final stage of the boot process. Kernel initilization, MMU enable, Device Initilization, User Init process and finally user level applications.</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TextShape 1"/>
          <p:cNvSpPr txBox="1"/>
          <p:nvPr/>
        </p:nvSpPr>
        <p:spPr>
          <a:xfrm>
            <a:off x="231840" y="-68400"/>
            <a:ext cx="8457840" cy="1236600"/>
          </a:xfrm>
          <a:prstGeom prst="rect">
            <a:avLst/>
          </a:prstGeom>
        </p:spPr>
        <p:txBody>
          <a:bodyPr anchor="ctr"/>
          <a:p>
            <a:pPr>
              <a:lnSpc>
                <a:spcPct val="85000"/>
              </a:lnSpc>
            </a:pPr>
            <a:r>
              <a:rPr b="1" lang="en-US" sz="3200">
                <a:solidFill>
                  <a:srgbClr val="ff0000"/>
                </a:solidFill>
                <a:latin typeface="Arial"/>
              </a:rPr>
              <a:t>4 Stages of the Linux Boot Process  </a:t>
            </a:r>
            <a:endParaRPr/>
          </a:p>
        </p:txBody>
      </p:sp>
      <p:sp>
        <p:nvSpPr>
          <p:cNvPr id="265" name="TextShape 2"/>
          <p:cNvSpPr txBox="1"/>
          <p:nvPr/>
        </p:nvSpPr>
        <p:spPr>
          <a:xfrm>
            <a:off x="333360" y="1185840"/>
            <a:ext cx="8467200" cy="4692240"/>
          </a:xfrm>
          <a:prstGeom prst="rect">
            <a:avLst/>
          </a:prstGeom>
        </p:spPr>
        <p:txBody>
          <a:bodyPr/>
          <a:p>
            <a:pPr>
              <a:lnSpc>
                <a:spcPct val="90000"/>
              </a:lnSpc>
              <a:buFont typeface="StarSymbol"/>
              <a:buChar char=""/>
            </a:pPr>
            <a:r>
              <a:rPr lang="en-US">
                <a:solidFill>
                  <a:srgbClr val="000000"/>
                </a:solidFill>
                <a:latin typeface="Arial"/>
                <a:ea typeface="DejaVu Sans"/>
              </a:rPr>
              <a:t>4 Stages to Boot Process – ROM, SPL, u-boot, Kernel</a:t>
            </a:r>
            <a:endParaRPr/>
          </a:p>
          <a:p>
            <a:pPr>
              <a:lnSpc>
                <a:spcPct val="90000"/>
              </a:lnSpc>
              <a:buFont typeface="StarSymbol"/>
              <a:buChar char=""/>
            </a:pPr>
            <a:r>
              <a:rPr lang="en-US">
                <a:solidFill>
                  <a:srgbClr val="000000"/>
                </a:solidFill>
                <a:latin typeface="Arial"/>
                <a:ea typeface="DejaVu Sans"/>
              </a:rPr>
              <a:t>1 – ROM BL Reads from initialized persistent storage (selected by boot mode) SPL into internal Ram</a:t>
            </a:r>
            <a:endParaRPr/>
          </a:p>
          <a:p>
            <a:pPr>
              <a:lnSpc>
                <a:spcPct val="90000"/>
              </a:lnSpc>
              <a:buFont typeface="StarSymbol"/>
              <a:buChar char=""/>
            </a:pPr>
            <a:r>
              <a:rPr lang="en-US">
                <a:solidFill>
                  <a:srgbClr val="000000"/>
                </a:solidFill>
                <a:latin typeface="Arial"/>
                <a:ea typeface="DejaVu Sans"/>
              </a:rPr>
              <a:t>2 – SPL does additional setup and reads from persistent storage the next stage u-boot into DDR</a:t>
            </a:r>
            <a:endParaRPr/>
          </a:p>
          <a:p>
            <a:pPr>
              <a:lnSpc>
                <a:spcPct val="90000"/>
              </a:lnSpc>
              <a:buFont typeface="StarSymbol"/>
              <a:buChar char=""/>
            </a:pPr>
            <a:r>
              <a:rPr lang="en-US">
                <a:solidFill>
                  <a:srgbClr val="000000"/>
                </a:solidFill>
                <a:latin typeface="Arial"/>
                <a:ea typeface="DejaVu Sans"/>
              </a:rPr>
              <a:t>3 – u-boot  continues the processor setup and reads the kernel into DDR</a:t>
            </a:r>
            <a:endParaRPr/>
          </a:p>
          <a:p>
            <a:pPr>
              <a:lnSpc>
                <a:spcPct val="90000"/>
              </a:lnSpc>
              <a:buFont typeface="StarSymbol"/>
              <a:buChar char=""/>
            </a:pPr>
            <a:r>
              <a:rPr lang="en-US">
                <a:solidFill>
                  <a:srgbClr val="000000"/>
                </a:solidFill>
                <a:latin typeface="Arial"/>
                <a:ea typeface="DejaVu Sans"/>
              </a:rPr>
              <a:t>4 – Linux boot and initializes user run time environment</a:t>
            </a:r>
            <a:endParaRPr/>
          </a:p>
        </p:txBody>
      </p:sp>
      <p:sp>
        <p:nvSpPr>
          <p:cNvPr id="266" name="CustomShape 3"/>
          <p:cNvSpPr/>
          <p:nvPr/>
        </p:nvSpPr>
        <p:spPr>
          <a:xfrm>
            <a:off x="4765680" y="3917880"/>
            <a:ext cx="4247640" cy="523440"/>
          </a:xfrm>
          <a:prstGeom prst="rect">
            <a:avLst/>
          </a:prstGeom>
          <a:solidFill>
            <a:srgbClr val="aaaaaa"/>
          </a:solidFill>
          <a:ln w="9360">
            <a:solidFill>
              <a:srgbClr val="000000"/>
            </a:solidFill>
            <a:miter/>
          </a:ln>
        </p:spPr>
      </p:sp>
      <p:sp>
        <p:nvSpPr>
          <p:cNvPr id="267" name="CustomShape 4"/>
          <p:cNvSpPr/>
          <p:nvPr/>
        </p:nvSpPr>
        <p:spPr>
          <a:xfrm>
            <a:off x="4799160" y="3967200"/>
            <a:ext cx="60480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MMC</a:t>
            </a:r>
            <a:endParaRPr/>
          </a:p>
        </p:txBody>
      </p:sp>
      <p:sp>
        <p:nvSpPr>
          <p:cNvPr id="268" name="CustomShape 5"/>
          <p:cNvSpPr/>
          <p:nvPr/>
        </p:nvSpPr>
        <p:spPr>
          <a:xfrm>
            <a:off x="6350040" y="3987720"/>
            <a:ext cx="809280" cy="371160"/>
          </a:xfrm>
          <a:prstGeom prst="rect">
            <a:avLst/>
          </a:prstGeom>
          <a:solidFill>
            <a:srgbClr val="00ccff"/>
          </a:solidFill>
          <a:ln w="9360">
            <a:solidFill>
              <a:srgbClr val="000000"/>
            </a:solidFill>
            <a:miter/>
          </a:ln>
        </p:spPr>
      </p:sp>
      <p:sp>
        <p:nvSpPr>
          <p:cNvPr id="269" name="CustomShape 6"/>
          <p:cNvSpPr/>
          <p:nvPr/>
        </p:nvSpPr>
        <p:spPr>
          <a:xfrm>
            <a:off x="6372360" y="4017960"/>
            <a:ext cx="7326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270" name="CustomShape 7"/>
          <p:cNvSpPr/>
          <p:nvPr/>
        </p:nvSpPr>
        <p:spPr>
          <a:xfrm>
            <a:off x="5675400" y="3989520"/>
            <a:ext cx="580680" cy="371160"/>
          </a:xfrm>
          <a:prstGeom prst="rect">
            <a:avLst/>
          </a:prstGeom>
          <a:solidFill>
            <a:srgbClr val="00ccff"/>
          </a:solidFill>
          <a:ln w="9360">
            <a:solidFill>
              <a:srgbClr val="000000"/>
            </a:solidFill>
            <a:miter/>
          </a:ln>
        </p:spPr>
      </p:sp>
      <p:sp>
        <p:nvSpPr>
          <p:cNvPr id="271" name="CustomShape 8"/>
          <p:cNvSpPr/>
          <p:nvPr/>
        </p:nvSpPr>
        <p:spPr>
          <a:xfrm>
            <a:off x="5697360" y="4019400"/>
            <a:ext cx="5266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272" name="CustomShape 9"/>
          <p:cNvSpPr/>
          <p:nvPr/>
        </p:nvSpPr>
        <p:spPr>
          <a:xfrm>
            <a:off x="7227720" y="3989520"/>
            <a:ext cx="809280" cy="371160"/>
          </a:xfrm>
          <a:prstGeom prst="rect">
            <a:avLst/>
          </a:prstGeom>
          <a:solidFill>
            <a:srgbClr val="00ccff"/>
          </a:solidFill>
          <a:ln w="9360">
            <a:solidFill>
              <a:srgbClr val="000000"/>
            </a:solidFill>
            <a:miter/>
          </a:ln>
        </p:spPr>
      </p:sp>
      <p:sp>
        <p:nvSpPr>
          <p:cNvPr id="273" name="CustomShape 10"/>
          <p:cNvSpPr/>
          <p:nvPr/>
        </p:nvSpPr>
        <p:spPr>
          <a:xfrm>
            <a:off x="7262640" y="4019400"/>
            <a:ext cx="70596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274" name="CustomShape 11"/>
          <p:cNvSpPr/>
          <p:nvPr/>
        </p:nvSpPr>
        <p:spPr>
          <a:xfrm>
            <a:off x="4810680" y="3651120"/>
            <a:ext cx="34729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Persistent Storage – Readable by ROM</a:t>
            </a:r>
            <a:endParaRPr/>
          </a:p>
        </p:txBody>
      </p:sp>
      <p:sp>
        <p:nvSpPr>
          <p:cNvPr id="275" name="CustomShape 12"/>
          <p:cNvSpPr/>
          <p:nvPr/>
        </p:nvSpPr>
        <p:spPr>
          <a:xfrm>
            <a:off x="8112240" y="3990960"/>
            <a:ext cx="809280" cy="371160"/>
          </a:xfrm>
          <a:prstGeom prst="rect">
            <a:avLst/>
          </a:prstGeom>
          <a:solidFill>
            <a:srgbClr val="00ccff"/>
          </a:solidFill>
          <a:ln w="9360">
            <a:solidFill>
              <a:srgbClr val="000000"/>
            </a:solidFill>
            <a:miter/>
          </a:ln>
        </p:spPr>
      </p:sp>
      <p:sp>
        <p:nvSpPr>
          <p:cNvPr id="276" name="CustomShape 13"/>
          <p:cNvSpPr/>
          <p:nvPr/>
        </p:nvSpPr>
        <p:spPr>
          <a:xfrm>
            <a:off x="8070840" y="4021200"/>
            <a:ext cx="8632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Root FS</a:t>
            </a:r>
            <a:endParaRPr/>
          </a:p>
        </p:txBody>
      </p:sp>
      <p:sp>
        <p:nvSpPr>
          <p:cNvPr id="277" name="CustomShape 14"/>
          <p:cNvSpPr/>
          <p:nvPr/>
        </p:nvSpPr>
        <p:spPr>
          <a:xfrm>
            <a:off x="2095560" y="3876840"/>
            <a:ext cx="1990440" cy="1161720"/>
          </a:xfrm>
          <a:prstGeom prst="rect">
            <a:avLst/>
          </a:prstGeom>
          <a:solidFill>
            <a:srgbClr val="aaaaaa"/>
          </a:solidFill>
          <a:ln w="9360">
            <a:solidFill>
              <a:srgbClr val="000000"/>
            </a:solidFill>
            <a:miter/>
          </a:ln>
        </p:spPr>
      </p:sp>
      <p:sp>
        <p:nvSpPr>
          <p:cNvPr id="278" name="CustomShape 15"/>
          <p:cNvSpPr/>
          <p:nvPr/>
        </p:nvSpPr>
        <p:spPr>
          <a:xfrm>
            <a:off x="2127240" y="3884760"/>
            <a:ext cx="1052280" cy="30708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Processor</a:t>
            </a:r>
            <a:endParaRPr/>
          </a:p>
        </p:txBody>
      </p:sp>
      <p:sp>
        <p:nvSpPr>
          <p:cNvPr id="279" name="CustomShape 16"/>
          <p:cNvSpPr/>
          <p:nvPr/>
        </p:nvSpPr>
        <p:spPr>
          <a:xfrm>
            <a:off x="2097000" y="5122800"/>
            <a:ext cx="1990440" cy="1161720"/>
          </a:xfrm>
          <a:prstGeom prst="rect">
            <a:avLst/>
          </a:prstGeom>
          <a:solidFill>
            <a:srgbClr val="aaaaaa"/>
          </a:solidFill>
          <a:ln w="9360">
            <a:solidFill>
              <a:srgbClr val="000000"/>
            </a:solidFill>
            <a:miter/>
          </a:ln>
        </p:spPr>
      </p:sp>
      <p:sp>
        <p:nvSpPr>
          <p:cNvPr id="280" name="CustomShape 17"/>
          <p:cNvSpPr/>
          <p:nvPr/>
        </p:nvSpPr>
        <p:spPr>
          <a:xfrm>
            <a:off x="2147760" y="5143680"/>
            <a:ext cx="569520" cy="30708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DDR</a:t>
            </a:r>
            <a:endParaRPr/>
          </a:p>
        </p:txBody>
      </p:sp>
      <p:sp>
        <p:nvSpPr>
          <p:cNvPr id="281" name="CustomShape 18"/>
          <p:cNvSpPr/>
          <p:nvPr/>
        </p:nvSpPr>
        <p:spPr>
          <a:xfrm>
            <a:off x="3110040" y="5418000"/>
            <a:ext cx="914040" cy="288720"/>
          </a:xfrm>
          <a:prstGeom prst="rect">
            <a:avLst/>
          </a:prstGeom>
          <a:solidFill>
            <a:srgbClr val="ffff00"/>
          </a:solidFill>
          <a:ln w="9360">
            <a:solidFill>
              <a:srgbClr val="000000"/>
            </a:solidFill>
            <a:miter/>
          </a:ln>
        </p:spPr>
      </p:sp>
      <p:sp>
        <p:nvSpPr>
          <p:cNvPr id="282" name="CustomShape 19"/>
          <p:cNvSpPr/>
          <p:nvPr/>
        </p:nvSpPr>
        <p:spPr>
          <a:xfrm>
            <a:off x="3189240" y="5402160"/>
            <a:ext cx="75384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U-boot</a:t>
            </a:r>
            <a:endParaRPr/>
          </a:p>
        </p:txBody>
      </p:sp>
      <p:sp>
        <p:nvSpPr>
          <p:cNvPr id="283" name="CustomShape 20"/>
          <p:cNvSpPr/>
          <p:nvPr/>
        </p:nvSpPr>
        <p:spPr>
          <a:xfrm>
            <a:off x="3111480" y="4203720"/>
            <a:ext cx="914040" cy="288720"/>
          </a:xfrm>
          <a:prstGeom prst="rect">
            <a:avLst/>
          </a:prstGeom>
          <a:solidFill>
            <a:srgbClr val="ffff00"/>
          </a:solidFill>
          <a:ln w="9360">
            <a:solidFill>
              <a:srgbClr val="000000"/>
            </a:solidFill>
            <a:miter/>
          </a:ln>
        </p:spPr>
      </p:sp>
      <p:sp>
        <p:nvSpPr>
          <p:cNvPr id="284" name="CustomShape 21"/>
          <p:cNvSpPr/>
          <p:nvPr/>
        </p:nvSpPr>
        <p:spPr>
          <a:xfrm>
            <a:off x="3125880" y="4187880"/>
            <a:ext cx="88380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ROM BL</a:t>
            </a:r>
            <a:endParaRPr/>
          </a:p>
        </p:txBody>
      </p:sp>
      <p:sp>
        <p:nvSpPr>
          <p:cNvPr id="285" name="CustomShape 22"/>
          <p:cNvSpPr/>
          <p:nvPr/>
        </p:nvSpPr>
        <p:spPr>
          <a:xfrm>
            <a:off x="3111480" y="4603680"/>
            <a:ext cx="914040" cy="288720"/>
          </a:xfrm>
          <a:prstGeom prst="rect">
            <a:avLst/>
          </a:prstGeom>
          <a:solidFill>
            <a:srgbClr val="ffff00"/>
          </a:solidFill>
          <a:ln w="9360">
            <a:solidFill>
              <a:srgbClr val="000000"/>
            </a:solidFill>
            <a:miter/>
          </a:ln>
        </p:spPr>
      </p:sp>
      <p:sp>
        <p:nvSpPr>
          <p:cNvPr id="286" name="CustomShape 23"/>
          <p:cNvSpPr/>
          <p:nvPr/>
        </p:nvSpPr>
        <p:spPr>
          <a:xfrm>
            <a:off x="3301920" y="4587840"/>
            <a:ext cx="526680" cy="30636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SPL</a:t>
            </a:r>
            <a:endParaRPr/>
          </a:p>
        </p:txBody>
      </p:sp>
      <p:sp>
        <p:nvSpPr>
          <p:cNvPr id="287" name="CustomShape 24"/>
          <p:cNvSpPr/>
          <p:nvPr/>
        </p:nvSpPr>
        <p:spPr>
          <a:xfrm>
            <a:off x="2089080" y="4565520"/>
            <a:ext cx="90612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Int. RAM</a:t>
            </a:r>
            <a:endParaRPr/>
          </a:p>
        </p:txBody>
      </p:sp>
      <p:sp>
        <p:nvSpPr>
          <p:cNvPr id="288" name="CustomShape 25"/>
          <p:cNvSpPr/>
          <p:nvPr/>
        </p:nvSpPr>
        <p:spPr>
          <a:xfrm>
            <a:off x="3105000" y="5807160"/>
            <a:ext cx="914040" cy="288720"/>
          </a:xfrm>
          <a:prstGeom prst="rect">
            <a:avLst/>
          </a:prstGeom>
          <a:solidFill>
            <a:srgbClr val="ffff00"/>
          </a:solidFill>
          <a:ln w="9360">
            <a:solidFill>
              <a:srgbClr val="000000"/>
            </a:solidFill>
            <a:miter/>
          </a:ln>
        </p:spPr>
      </p:sp>
      <p:sp>
        <p:nvSpPr>
          <p:cNvPr id="289" name="CustomShape 26"/>
          <p:cNvSpPr/>
          <p:nvPr/>
        </p:nvSpPr>
        <p:spPr>
          <a:xfrm>
            <a:off x="3193920" y="5791320"/>
            <a:ext cx="736200" cy="307080"/>
          </a:xfrm>
          <a:prstGeom prst="rect">
            <a:avLst/>
          </a:prstGeom>
        </p:spPr>
        <p:txBody>
          <a:bodyPr bIns="46800" lIns="90000" rIns="90000" tIns="46800" wrap="none"/>
          <a:p>
            <a:pPr algn="ctr">
              <a:lnSpc>
                <a:spcPct val="100000"/>
              </a:lnSpc>
            </a:pPr>
            <a:r>
              <a:rPr b="1" lang="en-US" sz="1400">
                <a:solidFill>
                  <a:srgbClr val="000000"/>
                </a:solidFill>
                <a:latin typeface="Arial"/>
                <a:ea typeface="DejaVu Sans"/>
              </a:rPr>
              <a:t>Kernel</a:t>
            </a:r>
            <a:endParaRPr/>
          </a:p>
        </p:txBody>
      </p:sp>
      <p:sp>
        <p:nvSpPr>
          <p:cNvPr id="290" name="Line 27"/>
          <p:cNvSpPr/>
          <p:nvPr/>
        </p:nvSpPr>
        <p:spPr>
          <a:xfrm>
            <a:off x="5952960" y="4381200"/>
            <a:ext cx="0" cy="371520"/>
          </a:xfrm>
          <a:prstGeom prst="line">
            <a:avLst/>
          </a:prstGeom>
          <a:ln w="28440">
            <a:solidFill>
              <a:srgbClr val="000000"/>
            </a:solidFill>
            <a:miter/>
          </a:ln>
        </p:spPr>
      </p:sp>
      <p:sp>
        <p:nvSpPr>
          <p:cNvPr id="291" name="Line 28"/>
          <p:cNvSpPr/>
          <p:nvPr/>
        </p:nvSpPr>
        <p:spPr>
          <a:xfrm flipH="1">
            <a:off x="4209840" y="4743360"/>
            <a:ext cx="1752480" cy="0"/>
          </a:xfrm>
          <a:prstGeom prst="line">
            <a:avLst/>
          </a:prstGeom>
          <a:ln w="28440">
            <a:solidFill>
              <a:srgbClr val="000000"/>
            </a:solidFill>
            <a:miter/>
            <a:tailEnd len="med" type="triangle" w="med"/>
          </a:ln>
        </p:spPr>
      </p:sp>
      <p:sp>
        <p:nvSpPr>
          <p:cNvPr id="292" name="CustomShape 29"/>
          <p:cNvSpPr/>
          <p:nvPr/>
        </p:nvSpPr>
        <p:spPr>
          <a:xfrm>
            <a:off x="4143240" y="4187880"/>
            <a:ext cx="279000" cy="306360"/>
          </a:xfrm>
          <a:prstGeom prst="rect">
            <a:avLst/>
          </a:prstGeom>
        </p:spPr>
        <p:txBody>
          <a:bodyPr bIns="46800" lIns="90000" rIns="90000" tIns="46800" wrap="none"/>
          <a:p>
            <a:pPr>
              <a:lnSpc>
                <a:spcPct val="100000"/>
              </a:lnSpc>
            </a:pPr>
            <a:r>
              <a:rPr b="1" lang="en-US" sz="1400">
                <a:solidFill>
                  <a:srgbClr val="000000"/>
                </a:solidFill>
                <a:latin typeface="Arial"/>
                <a:ea typeface="DejaVu Sans"/>
              </a:rPr>
              <a:t>1</a:t>
            </a:r>
            <a:endParaRPr/>
          </a:p>
        </p:txBody>
      </p:sp>
      <p:sp>
        <p:nvSpPr>
          <p:cNvPr id="293" name="Line 30"/>
          <p:cNvSpPr/>
          <p:nvPr/>
        </p:nvSpPr>
        <p:spPr>
          <a:xfrm>
            <a:off x="6754680" y="4383000"/>
            <a:ext cx="0" cy="1181160"/>
          </a:xfrm>
          <a:prstGeom prst="line">
            <a:avLst/>
          </a:prstGeom>
          <a:ln w="28440">
            <a:solidFill>
              <a:srgbClr val="000000"/>
            </a:solidFill>
            <a:miter/>
          </a:ln>
        </p:spPr>
      </p:sp>
      <p:sp>
        <p:nvSpPr>
          <p:cNvPr id="294" name="Line 31"/>
          <p:cNvSpPr/>
          <p:nvPr/>
        </p:nvSpPr>
        <p:spPr>
          <a:xfrm flipH="1">
            <a:off x="4192560" y="5573520"/>
            <a:ext cx="2571480" cy="0"/>
          </a:xfrm>
          <a:prstGeom prst="line">
            <a:avLst/>
          </a:prstGeom>
          <a:ln w="28440">
            <a:solidFill>
              <a:srgbClr val="000000"/>
            </a:solidFill>
            <a:miter/>
            <a:tailEnd len="med" type="triangle" w="med"/>
          </a:ln>
        </p:spPr>
      </p:sp>
      <p:sp>
        <p:nvSpPr>
          <p:cNvPr id="295" name="CustomShape 32"/>
          <p:cNvSpPr/>
          <p:nvPr/>
        </p:nvSpPr>
        <p:spPr>
          <a:xfrm>
            <a:off x="4781520" y="5313240"/>
            <a:ext cx="282240" cy="306360"/>
          </a:xfrm>
          <a:prstGeom prst="rect">
            <a:avLst/>
          </a:prstGeom>
        </p:spPr>
        <p:txBody>
          <a:bodyPr bIns="46800" lIns="90000" rIns="90000" tIns="46800"/>
          <a:p>
            <a:pPr>
              <a:lnSpc>
                <a:spcPct val="100000"/>
              </a:lnSpc>
            </a:pPr>
            <a:r>
              <a:rPr b="1" lang="en-US" sz="1400">
                <a:solidFill>
                  <a:srgbClr val="000000"/>
                </a:solidFill>
                <a:latin typeface="Arial"/>
                <a:ea typeface="DejaVu Sans"/>
              </a:rPr>
              <a:t>3</a:t>
            </a:r>
            <a:endParaRPr/>
          </a:p>
        </p:txBody>
      </p:sp>
      <p:sp>
        <p:nvSpPr>
          <p:cNvPr id="296" name="Line 33"/>
          <p:cNvSpPr/>
          <p:nvPr/>
        </p:nvSpPr>
        <p:spPr>
          <a:xfrm>
            <a:off x="7632360" y="4384440"/>
            <a:ext cx="0" cy="1577880"/>
          </a:xfrm>
          <a:prstGeom prst="line">
            <a:avLst/>
          </a:prstGeom>
          <a:ln w="28440">
            <a:solidFill>
              <a:srgbClr val="000000"/>
            </a:solidFill>
            <a:miter/>
          </a:ln>
        </p:spPr>
      </p:sp>
      <p:sp>
        <p:nvSpPr>
          <p:cNvPr id="297" name="Line 34"/>
          <p:cNvSpPr/>
          <p:nvPr/>
        </p:nvSpPr>
        <p:spPr>
          <a:xfrm flipH="1">
            <a:off x="4219560" y="5965560"/>
            <a:ext cx="3422520" cy="0"/>
          </a:xfrm>
          <a:prstGeom prst="line">
            <a:avLst/>
          </a:prstGeom>
          <a:ln w="28440">
            <a:solidFill>
              <a:srgbClr val="000000"/>
            </a:solidFill>
            <a:miter/>
            <a:tailEnd len="med" type="triangle" w="med"/>
          </a:ln>
        </p:spPr>
      </p:sp>
      <p:sp>
        <p:nvSpPr>
          <p:cNvPr id="298" name="CustomShape 35"/>
          <p:cNvSpPr/>
          <p:nvPr/>
        </p:nvSpPr>
        <p:spPr>
          <a:xfrm>
            <a:off x="4782960" y="5705640"/>
            <a:ext cx="282240" cy="307080"/>
          </a:xfrm>
          <a:prstGeom prst="rect">
            <a:avLst/>
          </a:prstGeom>
        </p:spPr>
        <p:txBody>
          <a:bodyPr bIns="46800" lIns="90000" rIns="90000" tIns="46800"/>
          <a:p>
            <a:pPr>
              <a:lnSpc>
                <a:spcPct val="100000"/>
              </a:lnSpc>
            </a:pPr>
            <a:r>
              <a:rPr b="1" lang="en-US" sz="1400">
                <a:solidFill>
                  <a:srgbClr val="000000"/>
                </a:solidFill>
                <a:latin typeface="Arial"/>
                <a:ea typeface="DejaVu Sans"/>
              </a:rPr>
              <a:t>4</a:t>
            </a:r>
            <a:endParaRPr/>
          </a:p>
        </p:txBody>
      </p:sp>
      <p:sp>
        <p:nvSpPr>
          <p:cNvPr id="299" name="CustomShape 36"/>
          <p:cNvSpPr/>
          <p:nvPr/>
        </p:nvSpPr>
        <p:spPr>
          <a:xfrm>
            <a:off x="7947000" y="4795920"/>
            <a:ext cx="1120320" cy="732960"/>
          </a:xfrm>
          <a:prstGeom prst="rect">
            <a:avLst/>
          </a:prstGeom>
        </p:spPr>
        <p:txBody>
          <a:bodyPr bIns="46800" lIns="90000" rIns="90000" tIns="46800"/>
          <a:p>
            <a:pPr algn="ctr">
              <a:lnSpc>
                <a:spcPct val="100000"/>
              </a:lnSpc>
            </a:pPr>
            <a:r>
              <a:rPr b="1" lang="en-US" sz="1400">
                <a:solidFill>
                  <a:srgbClr val="000000"/>
                </a:solidFill>
                <a:latin typeface="Arial"/>
                <a:ea typeface="DejaVu Sans"/>
              </a:rPr>
              <a:t>This is discussed later</a:t>
            </a:r>
            <a:endParaRPr/>
          </a:p>
        </p:txBody>
      </p:sp>
      <p:sp>
        <p:nvSpPr>
          <p:cNvPr id="300" name="CustomShape 37"/>
          <p:cNvSpPr/>
          <p:nvPr/>
        </p:nvSpPr>
        <p:spPr>
          <a:xfrm>
            <a:off x="142920" y="4567320"/>
            <a:ext cx="1821960" cy="732960"/>
          </a:xfrm>
          <a:prstGeom prst="rect">
            <a:avLst/>
          </a:prstGeom>
        </p:spPr>
        <p:txBody>
          <a:bodyPr bIns="46800" lIns="90000" rIns="90000" tIns="46800"/>
          <a:p>
            <a:pPr>
              <a:lnSpc>
                <a:spcPct val="100000"/>
              </a:lnSpc>
            </a:pPr>
            <a:r>
              <a:rPr b="1" lang="en-US" sz="1400">
                <a:solidFill>
                  <a:srgbClr val="000000"/>
                </a:solidFill>
                <a:latin typeface="Arial"/>
                <a:ea typeface="DejaVu Sans"/>
              </a:rPr>
              <a:t>This particular scenario is related to the AM37x</a:t>
            </a:r>
            <a:endParaRPr/>
          </a:p>
        </p:txBody>
      </p:sp>
      <p:sp>
        <p:nvSpPr>
          <p:cNvPr id="301" name="CustomShape 38"/>
          <p:cNvSpPr/>
          <p:nvPr/>
        </p:nvSpPr>
        <p:spPr>
          <a:xfrm>
            <a:off x="4782960" y="4476600"/>
            <a:ext cx="282240" cy="306360"/>
          </a:xfrm>
          <a:prstGeom prst="rect">
            <a:avLst/>
          </a:prstGeom>
        </p:spPr>
        <p:txBody>
          <a:bodyPr bIns="46800" lIns="90000" rIns="90000" tIns="46800"/>
          <a:p>
            <a:pPr>
              <a:lnSpc>
                <a:spcPct val="100000"/>
              </a:lnSpc>
            </a:pPr>
            <a:r>
              <a:rPr b="1" lang="en-US" sz="1400">
                <a:solidFill>
                  <a:srgbClr val="000000"/>
                </a:solidFill>
                <a:latin typeface="Arial"/>
                <a:ea typeface="DejaVu Sans"/>
              </a:rPr>
              <a:t>2</a:t>
            </a:r>
            <a:endParaRPr/>
          </a:p>
        </p:txBody>
      </p:sp>
      <p:sp>
        <p:nvSpPr>
          <p:cNvPr id="302" name="Line 39"/>
          <p:cNvSpPr/>
          <p:nvPr/>
        </p:nvSpPr>
        <p:spPr>
          <a:xfrm>
            <a:off x="8486640" y="4524120"/>
            <a:ext cx="0" cy="285840"/>
          </a:xfrm>
          <a:prstGeom prst="line">
            <a:avLst/>
          </a:prstGeom>
          <a:ln w="28440">
            <a:solidFill>
              <a:srgbClr val="000000"/>
            </a:solidFill>
            <a:miter/>
            <a:tailEnd len="med" type="triangle" w="med"/>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