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18282-C612-48AE-AA7E-24FBBAF6D2E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4544-A1E9-4186-A0CD-E6D1BE5D7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9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C4544-A1E9-4186-A0CD-E6D1BE5D73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1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7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3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0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F7ED-7A8C-4D0E-9A1A-23035001B0E6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7CFF-B478-4424-8AD9-E20CE9022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spruino.com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npmjs.com/package/rpi-gp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wn-bag-demo.16mb.com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qtt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npmjs.com/package/gp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rpi-gpio" TargetMode="External"/><Relationship Id="rId5" Type="http://schemas.openxmlformats.org/officeDocument/2006/relationships/hyperlink" Target="http://embeddednodejs.com/chapters.html" TargetMode="External"/><Relationship Id="rId4" Type="http://schemas.openxmlformats.org/officeDocument/2006/relationships/hyperlink" Target="https://www.espruino.com/" TargetMode="External"/><Relationship Id="rId9" Type="http://schemas.openxmlformats.org/officeDocument/2006/relationships/hyperlink" Target="https://github.com/satya-bridgera/brown-bag-19May2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ives you wing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123" y="117397"/>
            <a:ext cx="6364877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aspberry pi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82437">
            <a:off x="3451623" y="2193899"/>
            <a:ext cx="2303453" cy="11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6" y="3418190"/>
            <a:ext cx="3733800" cy="54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Image result for wing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2585">
            <a:off x="215198" y="3619417"/>
            <a:ext cx="520631" cy="2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wing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3059">
            <a:off x="3301891" y="3586821"/>
            <a:ext cx="520631" cy="23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raspberry pi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7" y="1651524"/>
            <a:ext cx="3595697" cy="199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06" y="4504666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5506" y="4969967"/>
            <a:ext cx="23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Date</a:t>
            </a:r>
            <a:r>
              <a:rPr lang="en-US" b="1" smtClean="0"/>
              <a:t>: 19</a:t>
            </a:r>
            <a:r>
              <a:rPr lang="en-US" b="1" baseline="30000" smtClean="0"/>
              <a:t>th</a:t>
            </a:r>
            <a:r>
              <a:rPr lang="en-US" b="1" smtClean="0"/>
              <a:t> </a:t>
            </a:r>
            <a:r>
              <a:rPr lang="en-US" b="1" dirty="0" smtClean="0"/>
              <a:t>May, 2017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81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299" y="3048000"/>
            <a:ext cx="3581401" cy="6580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Thanks !! 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1905000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2" y="3733800"/>
            <a:ext cx="3047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37309"/>
            <a:ext cx="2514600" cy="6580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Objective: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and Why - Raspberry PI(SBC)?</a:t>
            </a:r>
          </a:p>
          <a:p>
            <a:endParaRPr lang="en-US" dirty="0" smtClean="0"/>
          </a:p>
          <a:p>
            <a:r>
              <a:rPr lang="en-US" dirty="0" smtClean="0"/>
              <a:t>OS Concept.</a:t>
            </a:r>
          </a:p>
          <a:p>
            <a:endParaRPr lang="en-US" dirty="0" smtClean="0"/>
          </a:p>
          <a:p>
            <a:r>
              <a:rPr lang="en-US" dirty="0" smtClean="0"/>
              <a:t>Java Script , are you serious?</a:t>
            </a:r>
          </a:p>
          <a:p>
            <a:endParaRPr lang="en-US" dirty="0" smtClean="0"/>
          </a:p>
          <a:p>
            <a:r>
              <a:rPr lang="en-US" dirty="0" smtClean="0"/>
              <a:t>Hello World – The Makers Way!!</a:t>
            </a:r>
          </a:p>
          <a:p>
            <a:endParaRPr lang="en-US" dirty="0" smtClean="0"/>
          </a:p>
          <a:p>
            <a:r>
              <a:rPr lang="en-US" dirty="0" smtClean="0"/>
              <a:t>Making Coffee with Java Script.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raspberry pi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54" y="1256070"/>
            <a:ext cx="747664" cy="6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javascrip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90" y="3601646"/>
            <a:ext cx="516362" cy="5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linu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1066800" cy="5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led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949" y="4357255"/>
            <a:ext cx="1511710" cy="125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tea cup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7" y="5611680"/>
            <a:ext cx="877414" cy="8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37309"/>
            <a:ext cx="7924801" cy="6580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and Why Raspberry Pi (SBC)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omputer cpu back side p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39981"/>
            <a:ext cx="3626685" cy="33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4448154" cy="28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32498"/>
              </p:ext>
            </p:extLst>
          </p:nvPr>
        </p:nvGraphicFramePr>
        <p:xfrm>
          <a:off x="1042790" y="4530252"/>
          <a:ext cx="7415410" cy="154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705"/>
                <a:gridCol w="37077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Traditional PC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Raspberry PI</a:t>
                      </a:r>
                      <a:endParaRPr lang="en-US" b="1" dirty="0"/>
                    </a:p>
                  </a:txBody>
                  <a:tcPr/>
                </a:tc>
              </a:tr>
              <a:tr h="4329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Cost: 150 $ - 1000$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Cost: 5$ to 45 $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Don’t Have onboard GPIO  Ports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On Board GPIO Ports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Open 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Open Source /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More Control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37309"/>
            <a:ext cx="2858672" cy="6580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OS Concept: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643961" y="5190066"/>
            <a:ext cx="1872749" cy="6773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34761" y="5190066"/>
            <a:ext cx="1872749" cy="6773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90251" y="5176211"/>
            <a:ext cx="1872749" cy="67733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11713" y="4038600"/>
            <a:ext cx="6318845" cy="6096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Device Driver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13" idx="0"/>
          </p:cNvCxnSpPr>
          <p:nvPr/>
        </p:nvCxnSpPr>
        <p:spPr>
          <a:xfrm>
            <a:off x="5171136" y="4648200"/>
            <a:ext cx="0" cy="5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7510" y="5389420"/>
            <a:ext cx="762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07512" y="5638800"/>
            <a:ext cx="76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16710" y="5389420"/>
            <a:ext cx="750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16711" y="5638800"/>
            <a:ext cx="718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819400" y="3048000"/>
            <a:ext cx="4506135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(OS core) </a:t>
            </a:r>
            <a:endParaRPr lang="en-US" dirty="0"/>
          </a:p>
        </p:txBody>
      </p:sp>
      <p:cxnSp>
        <p:nvCxnSpPr>
          <p:cNvPr id="3075" name="Straight Arrow Connector 3074"/>
          <p:cNvCxnSpPr/>
          <p:nvPr/>
        </p:nvCxnSpPr>
        <p:spPr>
          <a:xfrm flipH="1">
            <a:off x="5181599" y="36576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052382" y="1447800"/>
            <a:ext cx="2237508" cy="44334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181599" y="2667000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553692" y="2286000"/>
            <a:ext cx="3368997" cy="381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</a:t>
            </a:r>
            <a:endParaRPr lang="en-US" dirty="0"/>
          </a:p>
        </p:txBody>
      </p:sp>
      <p:cxnSp>
        <p:nvCxnSpPr>
          <p:cNvPr id="3079" name="Straight Arrow Connector 3078"/>
          <p:cNvCxnSpPr>
            <a:stCxn id="41" idx="2"/>
          </p:cNvCxnSpPr>
          <p:nvPr/>
        </p:nvCxnSpPr>
        <p:spPr>
          <a:xfrm>
            <a:off x="5171136" y="1891145"/>
            <a:ext cx="10465" cy="39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Left Brace 3083"/>
          <p:cNvSpPr/>
          <p:nvPr/>
        </p:nvSpPr>
        <p:spPr>
          <a:xfrm>
            <a:off x="1085850" y="4940298"/>
            <a:ext cx="590550" cy="1176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Left Brace 3084"/>
          <p:cNvSpPr/>
          <p:nvPr/>
        </p:nvSpPr>
        <p:spPr>
          <a:xfrm>
            <a:off x="1276350" y="2088572"/>
            <a:ext cx="800100" cy="2712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Left Brace 3086"/>
          <p:cNvSpPr/>
          <p:nvPr/>
        </p:nvSpPr>
        <p:spPr>
          <a:xfrm>
            <a:off x="2580335" y="1333499"/>
            <a:ext cx="717871" cy="671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TextBox 3087"/>
          <p:cNvSpPr txBox="1"/>
          <p:nvPr/>
        </p:nvSpPr>
        <p:spPr>
          <a:xfrm rot="16200000">
            <a:off x="79242" y="5378702"/>
            <a:ext cx="17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Space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396302" y="3260843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Space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4282" y="1484806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Space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01907" y="2145723"/>
            <a:ext cx="5272566" cy="6615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37309"/>
            <a:ext cx="5562601" cy="6580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JavaScript for Hardware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javascrip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00991"/>
            <a:ext cx="516362" cy="5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676400"/>
            <a:ext cx="792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“</a:t>
            </a:r>
            <a:r>
              <a:rPr lang="en-US" sz="2400" b="1" dirty="0" smtClean="0"/>
              <a:t>C</a:t>
            </a:r>
            <a:r>
              <a:rPr lang="en-US" sz="2400" dirty="0" smtClean="0"/>
              <a:t>’ is not only the programming language to interact with hardware now a days.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Almost all language can interact with system call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JavaScript are C like syntax so easy to remember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JavaScript is widely used in web application, which is much easier to jump to hardware programming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Even You </a:t>
            </a:r>
            <a:r>
              <a:rPr lang="en-US" sz="2400" dirty="0"/>
              <a:t>can programme Heavy </a:t>
            </a:r>
            <a:r>
              <a:rPr lang="en-US" sz="2400" dirty="0" smtClean="0"/>
              <a:t>processor like </a:t>
            </a:r>
            <a:r>
              <a:rPr lang="en-US" sz="2400" b="1" dirty="0" smtClean="0"/>
              <a:t>ARM </a:t>
            </a:r>
            <a:r>
              <a:rPr lang="en-US" sz="2400" b="1" dirty="0" smtClean="0">
                <a:hlinkClick r:id="rId5"/>
              </a:rPr>
              <a:t>with JS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37310"/>
            <a:ext cx="5715001" cy="5800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JavaScript - Hello World !!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676400"/>
            <a:ext cx="447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Fortunately  people had already created library for node </a:t>
            </a:r>
            <a:r>
              <a:rPr lang="en-US" dirty="0" err="1" smtClean="0"/>
              <a:t>js</a:t>
            </a:r>
            <a:r>
              <a:rPr lang="en-US" dirty="0" smtClean="0"/>
              <a:t>  to control  raspberry pi.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www.npmjs.com/package/rpi-gpio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82069"/>
            <a:ext cx="6477000" cy="344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7" y="1205345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37310"/>
            <a:ext cx="5715001" cy="5800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JavaScript - Hello World !!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1856509"/>
            <a:ext cx="211541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4950"/>
            <a:ext cx="24384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9"/>
          <p:cNvSpPr/>
          <p:nvPr/>
        </p:nvSpPr>
        <p:spPr>
          <a:xfrm>
            <a:off x="1905000" y="2743200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14475"/>
            <a:ext cx="3200400" cy="481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Curved Connector 28"/>
          <p:cNvCxnSpPr/>
          <p:nvPr/>
        </p:nvCxnSpPr>
        <p:spPr>
          <a:xfrm>
            <a:off x="5334000" y="2514600"/>
            <a:ext cx="2057400" cy="15240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5181600" y="4648200"/>
            <a:ext cx="2590800" cy="13716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37310"/>
            <a:ext cx="6629401" cy="5800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Making Coffee – Combine All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mqt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ode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43100"/>
            <a:ext cx="2667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2"/>
          <p:cNvSpPr/>
          <p:nvPr/>
        </p:nvSpPr>
        <p:spPr>
          <a:xfrm>
            <a:off x="2076450" y="2447925"/>
            <a:ext cx="666750" cy="6858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5581650" y="2329295"/>
            <a:ext cx="666750" cy="685800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4127212"/>
            <a:ext cx="6408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6"/>
              </a:rPr>
              <a:t>http://brown-bag-demo.16mb.com/</a:t>
            </a:r>
            <a:endParaRPr lang="en-US" sz="3200" b="1" dirty="0"/>
          </a:p>
        </p:txBody>
      </p:sp>
      <p:pic>
        <p:nvPicPr>
          <p:cNvPr id="4106" name="Picture 10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1828800"/>
            <a:ext cx="2590802" cy="14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37309"/>
            <a:ext cx="3581401" cy="6580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 Link: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553200"/>
            <a:ext cx="9144001" cy="30480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www.bridgera.com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72208"/>
            <a:ext cx="6326945" cy="2373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atin typeface="Eras Light ITC" panose="020B0402030504020804" pitchFamily="34" charset="0"/>
            </a:endParaRPr>
          </a:p>
        </p:txBody>
      </p:sp>
      <p:pic>
        <p:nvPicPr>
          <p:cNvPr id="6" name="Picture 15" descr="https://bridgera.com/wp-content/themes/bridgera/images/bridgera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499"/>
            <a:ext cx="2286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1905000"/>
            <a:ext cx="792518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://www.espruino.com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 - JavaScript for ESP8266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embeddednodejs.com/chapters.html</a:t>
            </a:r>
            <a:r>
              <a:rPr lang="en-US" dirty="0" smtClean="0"/>
              <a:t> - Node JS for Embedded Hardware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www.npmjs.com/package/rpi-gpio</a:t>
            </a:r>
            <a:r>
              <a:rPr lang="en-US" dirty="0" smtClean="0"/>
              <a:t> - GPIO library for Raspberry PI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www.npmjs.com/package/gpio</a:t>
            </a:r>
            <a:r>
              <a:rPr lang="en-US" dirty="0" smtClean="0"/>
              <a:t> - Another GPIO lib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www.npmjs.com/package/mqtt</a:t>
            </a:r>
            <a:r>
              <a:rPr lang="en-US" dirty="0" smtClean="0"/>
              <a:t> - MQTT library for Node JS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sz="2400" b="1" dirty="0" smtClean="0"/>
              <a:t>Source Code LINK: </a:t>
            </a:r>
          </a:p>
          <a:p>
            <a:r>
              <a:rPr lang="en-US" sz="2400" dirty="0">
                <a:hlinkClick r:id="rId9"/>
              </a:rPr>
              <a:t>https://</a:t>
            </a:r>
            <a:r>
              <a:rPr lang="en-US" sz="2400" dirty="0" smtClean="0">
                <a:hlinkClick r:id="rId9"/>
              </a:rPr>
              <a:t>github.com/satya-bridgera/brown-bag-19May2017</a:t>
            </a:r>
            <a:endParaRPr lang="en-US" sz="2400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282</Words>
  <Application>Microsoft Office PowerPoint</Application>
  <PresentationFormat>On-screen Show (4:3)</PresentationFormat>
  <Paragraphs>79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Objective:</vt:lpstr>
      <vt:lpstr>What and Why Raspberry Pi (SBC) ?</vt:lpstr>
      <vt:lpstr>OS Concept:</vt:lpstr>
      <vt:lpstr>JavaScript for Hardware</vt:lpstr>
      <vt:lpstr>JavaScript - Hello World !!</vt:lpstr>
      <vt:lpstr>JavaScript - Hello World !!</vt:lpstr>
      <vt:lpstr>Making Coffee – Combine All </vt:lpstr>
      <vt:lpstr>Reference Link: </vt:lpstr>
      <vt:lpstr>Thanks !!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satya.sankar</dc:creator>
  <cp:lastModifiedBy>satya.sankar</cp:lastModifiedBy>
  <cp:revision>87</cp:revision>
  <dcterms:created xsi:type="dcterms:W3CDTF">2017-05-11T07:02:58Z</dcterms:created>
  <dcterms:modified xsi:type="dcterms:W3CDTF">2017-05-15T10:43:57Z</dcterms:modified>
</cp:coreProperties>
</file>