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2C9F-97C0-CA93-E8EC-E50D4BD9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09BA-EDB4-7B16-2560-72DB4D97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34B9-962C-74E2-9000-21309516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5FC7-5D17-BB8E-2C4F-94924DBE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4810-2CB3-5934-6FCA-7CBC34F7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8B46-AAAE-DFDD-693C-B50BD1FD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DB41-27BC-5EE4-DEE5-364EC28E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9F5B-EBE2-78AE-ACD7-020E7B35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5FCE-DF03-D2E9-E56E-AC333A64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C342-98C3-9728-37D2-EC6E52D2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4071B-E25A-524D-AE5B-274B7FBD3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BA762-C0FB-5E58-218A-7594F967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6C66-CF75-1C6E-DA50-0465126E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0C43-852B-99F8-8E87-BC129B7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8C5D1-D5B3-0847-1741-EA5F0C36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26DE-6EB0-4120-53CC-94232ED9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BDE0-344D-AE84-4971-3AAAE997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E045-80F7-D57F-6CC0-C1DB56E9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9CD7-64B2-62B0-ECFB-C9ABF054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48E3-5F00-BC6A-9CA9-C2996BA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DDA4-3B59-7759-3A13-B1617058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C2A3-B151-EBF2-4169-4B68160B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16A6-900F-26E4-5DCC-6FC02BA7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06E9-50B6-FFF1-7274-81AC439C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3F2E-9E03-2F37-5629-F669DDB5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FA84-0D3D-4662-E41B-7F20E885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54BD-5433-6E41-A6CA-FE6EF99DD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9BB31-7DC6-A23E-A83B-BB83AAA9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6DB3-05A4-05EB-75C8-C981E753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B763-0928-F2E9-2B04-7D39510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F52F-B1EC-D53F-B649-C883F910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2A76-AF2E-3745-6815-52B3871D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556D-7F6A-8A2C-A413-7F0D94AC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20384-41E3-20B7-9E7D-21E0B0413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D4C54-2553-1E94-377F-86F68192E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24722-5F33-823F-B6F5-2BDF38C66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32D0C-7FDA-8F7E-022F-D31D3EFB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AAAB5-13ED-F983-4B36-55C70F4F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F0EB7-B225-6A25-2E77-E5A40C40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466D-02E1-B679-3541-7638F466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E8E44-3DBA-0AF2-88D8-1F5B9776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A93D2-AB24-7EA3-9A77-D2A559C2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30ADC-3B02-6074-1FD7-B022A41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C02C3-F6B6-DE8C-1F1F-1D0C2BF5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6364C-0E1C-0844-03DC-5FE8214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8B02-DBFB-3811-E15D-AD243FD0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9978-7D77-ADEA-A741-E42E7786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9AC0-2EF3-10C4-F8D8-2090FD9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D77B-F4EE-0D85-5E85-56642BAA3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21D64-E434-A779-4E5A-E1BD4C14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DEB7-4751-CE7E-6333-BFE58F07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845D-9DDF-FEA3-CC95-585980A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4B8F-C4CF-C66C-BF97-F426A29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D7241-3A81-7640-95E0-C663303B5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3E80D-F408-E5B8-39BD-25E02B1F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33713-F011-1762-BC20-D857E46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CE70-22A0-6649-C763-30BC9D45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8A5B-99F4-9700-496A-C2276CF6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90326-EC2A-25C5-BD96-0458F7E5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49396-1683-E7A0-D49D-9E73D9DA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CF1B-42AD-EB96-E426-26FE18D1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7605-DC07-4191-B213-EA6F884939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A84E-053A-9816-9496-DF228005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5192-BCA8-B370-3524-5FF47B2A7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A1E76-1558-4ECF-8731-71BA1600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734632-954F-D450-9785-FEEEC2A73712}"/>
              </a:ext>
            </a:extLst>
          </p:cNvPr>
          <p:cNvSpPr/>
          <p:nvPr/>
        </p:nvSpPr>
        <p:spPr>
          <a:xfrm>
            <a:off x="6932022" y="1615439"/>
            <a:ext cx="1968137" cy="4950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ADCE4-8035-867A-3BBC-3903B4ED367F}"/>
              </a:ext>
            </a:extLst>
          </p:cNvPr>
          <p:cNvSpPr/>
          <p:nvPr/>
        </p:nvSpPr>
        <p:spPr>
          <a:xfrm>
            <a:off x="6932021" y="39189"/>
            <a:ext cx="1968137" cy="1040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9655E-A295-447B-5FDF-BD278FE308DA}"/>
              </a:ext>
            </a:extLst>
          </p:cNvPr>
          <p:cNvSpPr txBox="1"/>
          <p:nvPr/>
        </p:nvSpPr>
        <p:spPr>
          <a:xfrm>
            <a:off x="8962859" y="161543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Device 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F201A-CA20-295A-E346-7A7CB57696C9}"/>
              </a:ext>
            </a:extLst>
          </p:cNvPr>
          <p:cNvSpPr txBox="1"/>
          <p:nvPr/>
        </p:nvSpPr>
        <p:spPr>
          <a:xfrm>
            <a:off x="8979682" y="442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Device ROM</a:t>
            </a:r>
          </a:p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(Reset Vector)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845B9-C4B9-91E1-14DB-BE2E4661F24A}"/>
              </a:ext>
            </a:extLst>
          </p:cNvPr>
          <p:cNvSpPr/>
          <p:nvPr/>
        </p:nvSpPr>
        <p:spPr>
          <a:xfrm>
            <a:off x="3280955" y="3014411"/>
            <a:ext cx="1968137" cy="6204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D639AC-2D42-DCC0-A034-C487FB3BA266}"/>
              </a:ext>
            </a:extLst>
          </p:cNvPr>
          <p:cNvSpPr/>
          <p:nvPr/>
        </p:nvSpPr>
        <p:spPr>
          <a:xfrm>
            <a:off x="3280955" y="2052737"/>
            <a:ext cx="1968137" cy="6204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OpenSBI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(Firmware)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FDE7F-6ACE-EE6A-D00A-8FFC807EB770}"/>
              </a:ext>
            </a:extLst>
          </p:cNvPr>
          <p:cNvSpPr/>
          <p:nvPr/>
        </p:nvSpPr>
        <p:spPr>
          <a:xfrm>
            <a:off x="3280955" y="3976085"/>
            <a:ext cx="1968137" cy="6204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initrd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C4093-AD0D-3715-78CB-2EFBF13FC422}"/>
              </a:ext>
            </a:extLst>
          </p:cNvPr>
          <p:cNvSpPr/>
          <p:nvPr/>
        </p:nvSpPr>
        <p:spPr>
          <a:xfrm>
            <a:off x="3280955" y="4937759"/>
            <a:ext cx="1968137" cy="62048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31F50-DF1C-4D2F-3EBB-A87DAC3684EC}"/>
              </a:ext>
            </a:extLst>
          </p:cNvPr>
          <p:cNvSpPr/>
          <p:nvPr/>
        </p:nvSpPr>
        <p:spPr>
          <a:xfrm>
            <a:off x="3280955" y="1091063"/>
            <a:ext cx="1968137" cy="6204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fw_dynamic_info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3A8FB-8224-7F5B-E356-F7899C76A0DD}"/>
              </a:ext>
            </a:extLst>
          </p:cNvPr>
          <p:cNvSpPr/>
          <p:nvPr/>
        </p:nvSpPr>
        <p:spPr>
          <a:xfrm>
            <a:off x="788153" y="2526323"/>
            <a:ext cx="1968137" cy="147834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algn="ctr"/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80C890A-F70A-799B-3A4F-A906457EE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21931"/>
              </p:ext>
            </p:extLst>
          </p:nvPr>
        </p:nvGraphicFramePr>
        <p:xfrm>
          <a:off x="792915" y="2905270"/>
          <a:ext cx="1968138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4069">
                  <a:extLst>
                    <a:ext uri="{9D8B030D-6E8A-4147-A177-3AD203B41FA5}">
                      <a16:colId xmlns:a16="http://schemas.microsoft.com/office/drawing/2014/main" val="3340114661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3536273426"/>
                    </a:ext>
                  </a:extLst>
                </a:gridCol>
              </a:tblGrid>
              <a:tr h="2874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3312"/>
                  </a:ext>
                </a:extLst>
              </a:tr>
              <a:tr h="287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73295"/>
                  </a:ext>
                </a:extLst>
              </a:tr>
              <a:tr h="2874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5839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6F05ABD-A08C-6F65-1789-8EA1E6C89A50}"/>
              </a:ext>
            </a:extLst>
          </p:cNvPr>
          <p:cNvSpPr txBox="1"/>
          <p:nvPr/>
        </p:nvSpPr>
        <p:spPr>
          <a:xfrm>
            <a:off x="8900158" y="2581639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Start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BA5B7-30EA-D034-413D-F4290C5CC47F}"/>
              </a:ext>
            </a:extLst>
          </p:cNvPr>
          <p:cNvSpPr txBox="1"/>
          <p:nvPr/>
        </p:nvSpPr>
        <p:spPr>
          <a:xfrm>
            <a:off x="8896964" y="3445791"/>
            <a:ext cx="1022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initrd</a:t>
            </a:r>
            <a:r>
              <a:rPr lang="en-US" sz="1050" dirty="0"/>
              <a:t>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5E6E7A-32D5-DA4A-1C02-A6B48DD1D9E6}"/>
              </a:ext>
            </a:extLst>
          </p:cNvPr>
          <p:cNvSpPr txBox="1"/>
          <p:nvPr/>
        </p:nvSpPr>
        <p:spPr>
          <a:xfrm>
            <a:off x="8900158" y="4254070"/>
            <a:ext cx="1022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DTB Address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821A3-7485-1FEB-EE6D-5425D739F490}"/>
              </a:ext>
            </a:extLst>
          </p:cNvPr>
          <p:cNvGrpSpPr/>
          <p:nvPr/>
        </p:nvGrpSpPr>
        <p:grpSpPr>
          <a:xfrm>
            <a:off x="8926430" y="879135"/>
            <a:ext cx="1061862" cy="899282"/>
            <a:chOff x="8926430" y="1153455"/>
            <a:chExt cx="1061862" cy="899282"/>
          </a:xfrm>
        </p:grpSpPr>
        <p:sp>
          <p:nvSpPr>
            <p:cNvPr id="23" name="Arrow: Curved Left 22">
              <a:extLst>
                <a:ext uri="{FF2B5EF4-FFF2-40B4-BE49-F238E27FC236}">
                  <a16:creationId xmlns:a16="http://schemas.microsoft.com/office/drawing/2014/main" id="{6BD4258C-3EF9-D590-5857-66AABE931348}"/>
                </a:ext>
              </a:extLst>
            </p:cNvPr>
            <p:cNvSpPr/>
            <p:nvPr/>
          </p:nvSpPr>
          <p:spPr>
            <a:xfrm>
              <a:off x="8926430" y="1153455"/>
              <a:ext cx="406400" cy="899282"/>
            </a:xfrm>
            <a:prstGeom prst="curvedLeftArrow">
              <a:avLst>
                <a:gd name="adj1" fmla="val 11282"/>
                <a:gd name="adj2" fmla="val 45464"/>
                <a:gd name="adj3" fmla="val 16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94F98-325F-07B9-6AAB-2C90A7A739A8}"/>
                </a:ext>
              </a:extLst>
            </p:cNvPr>
            <p:cNvSpPr txBox="1"/>
            <p:nvPr/>
          </p:nvSpPr>
          <p:spPr>
            <a:xfrm>
              <a:off x="9301886" y="133284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DC8E1E1-5347-A443-5E1E-9D726E300D3D}"/>
              </a:ext>
            </a:extLst>
          </p:cNvPr>
          <p:cNvSpPr txBox="1"/>
          <p:nvPr/>
        </p:nvSpPr>
        <p:spPr>
          <a:xfrm>
            <a:off x="8674459" y="5724949"/>
            <a:ext cx="1471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fw_dynamic_info</a:t>
            </a:r>
            <a:r>
              <a:rPr lang="en-US" sz="1050" dirty="0">
                <a:solidFill>
                  <a:schemeClr val="tx1"/>
                </a:solidFill>
              </a:rPr>
              <a:t> Address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4A1490F-F336-5301-B289-9321E71A9D18}"/>
              </a:ext>
            </a:extLst>
          </p:cNvPr>
          <p:cNvSpPr/>
          <p:nvPr/>
        </p:nvSpPr>
        <p:spPr>
          <a:xfrm>
            <a:off x="6572250" y="466725"/>
            <a:ext cx="333499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3DEBB-DD8B-79A9-CBD7-6E9426C4F57C}"/>
              </a:ext>
            </a:extLst>
          </p:cNvPr>
          <p:cNvSpPr txBox="1"/>
          <p:nvPr/>
        </p:nvSpPr>
        <p:spPr>
          <a:xfrm>
            <a:off x="1936205" y="290315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hartID</a:t>
            </a:r>
            <a:endParaRPr lang="en-US" sz="1400" dirty="0"/>
          </a:p>
        </p:txBody>
      </p:sp>
      <p:pic>
        <p:nvPicPr>
          <p:cNvPr id="43" name="Picture 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3B4D8E-A3FB-15BB-FB67-71FE1DE26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1" y="5908990"/>
            <a:ext cx="2177535" cy="65691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5116F40-67F4-80F1-D7D2-B8312A2BE6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30039 -0.064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29961 -0.061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42018 -0.179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6" y="-90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00013 0.021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0.30039 -0.075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3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41666 0.26366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0.29961 -0.090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-453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5 0.26366 L -0.11796 0.173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-0.58568 -0.1363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-68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2107 L 0.00013 0.0432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30065 0.669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26" y="3349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018 -0.17986 L -0.11953 0.5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26" y="3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58528 -0.3039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10" y="-1520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4329 L 0.00013 0.072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19" grpId="1"/>
      <p:bldP spid="21" grpId="0"/>
      <p:bldP spid="21" grpId="1"/>
      <p:bldP spid="22" grpId="0"/>
      <p:bldP spid="27" grpId="0"/>
      <p:bldP spid="28" grpId="0" animBg="1"/>
      <p:bldP spid="28" grpId="1" animBg="1"/>
      <p:bldP spid="28" grpId="2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Vysakh Pillai - C16658</dc:creator>
  <cp:lastModifiedBy>Vysakh Pillai - C16658</cp:lastModifiedBy>
  <cp:revision>2</cp:revision>
  <dcterms:created xsi:type="dcterms:W3CDTF">2023-02-12T19:58:05Z</dcterms:created>
  <dcterms:modified xsi:type="dcterms:W3CDTF">2023-02-12T21:36:44Z</dcterms:modified>
</cp:coreProperties>
</file>