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8609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02271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25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0457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D7F77-2339-244C-8423-ABFC9DEF005D}" type="datetimeFigureOut">
              <a:rPr lang="en-US" smtClean="0"/>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7671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D7F77-2339-244C-8423-ABFC9DEF005D}"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5170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D7F77-2339-244C-8423-ABFC9DEF005D}" type="datetimeFigureOut">
              <a:rPr lang="en-US" smtClean="0"/>
              <a:t>10/5/14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2380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D7F77-2339-244C-8423-ABFC9DEF005D}" type="datetimeFigureOut">
              <a:rPr lang="en-US" smtClean="0"/>
              <a:t>10/5/14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26752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D7F77-2339-244C-8423-ABFC9DEF005D}" type="datetimeFigureOut">
              <a:rPr lang="en-US" smtClean="0"/>
              <a:t>10/5/14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0201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57852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88581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D7F77-2339-244C-8423-ABFC9DEF005D}" type="datetimeFigureOut">
              <a:rPr lang="en-US" smtClean="0"/>
              <a:t>10/5/14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6490A-AD1D-2F43-B559-D1727C3F49F9}" type="slidenum">
              <a:rPr lang="en-US" smtClean="0"/>
              <a:t>‹#›</a:t>
            </a:fld>
            <a:endParaRPr lang="en-US"/>
          </a:p>
        </p:txBody>
      </p:sp>
    </p:spTree>
    <p:extLst>
      <p:ext uri="{BB962C8B-B14F-4D97-AF65-F5344CB8AC3E}">
        <p14:creationId xmlns:p14="http://schemas.microsoft.com/office/powerpoint/2010/main" val="146886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Acoustic Health Monitoring and failure localization of Suspension Bridge Cables</a:t>
            </a:r>
            <a:endParaRPr lang="en-US" dirty="0"/>
          </a:p>
        </p:txBody>
      </p:sp>
      <p:sp>
        <p:nvSpPr>
          <p:cNvPr id="3" name="Subtitle 2"/>
          <p:cNvSpPr>
            <a:spLocks noGrp="1"/>
          </p:cNvSpPr>
          <p:nvPr>
            <p:ph type="subTitle" idx="1"/>
          </p:nvPr>
        </p:nvSpPr>
        <p:spPr/>
        <p:txBody>
          <a:bodyPr/>
          <a:lstStyle/>
          <a:p>
            <a:r>
              <a:rPr lang="en-US" dirty="0" smtClean="0"/>
              <a:t>Morano, </a:t>
            </a:r>
            <a:r>
              <a:rPr lang="en-US" dirty="0" err="1" smtClean="0"/>
              <a:t>Cressman</a:t>
            </a:r>
            <a:r>
              <a:rPr lang="en-US" dirty="0" smtClean="0"/>
              <a:t>, Baima, Pickering, Smith</a:t>
            </a:r>
            <a:endParaRPr lang="en-US" dirty="0"/>
          </a:p>
        </p:txBody>
      </p:sp>
    </p:spTree>
    <p:extLst>
      <p:ext uri="{BB962C8B-B14F-4D97-AF65-F5344CB8AC3E}">
        <p14:creationId xmlns:p14="http://schemas.microsoft.com/office/powerpoint/2010/main" val="215237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Experimental Scope</a:t>
            </a:r>
            <a:endParaRPr lang="en-US" dirty="0"/>
          </a:p>
        </p:txBody>
      </p:sp>
      <p:pic>
        <p:nvPicPr>
          <p:cNvPr id="4" name="Picture 3" descr="Untitle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21" y="1403832"/>
            <a:ext cx="6232671" cy="5043954"/>
          </a:xfrm>
          <a:prstGeom prst="rect">
            <a:avLst/>
          </a:prstGeom>
        </p:spPr>
      </p:pic>
    </p:spTree>
    <p:extLst>
      <p:ext uri="{BB962C8B-B14F-4D97-AF65-F5344CB8AC3E}">
        <p14:creationId xmlns:p14="http://schemas.microsoft.com/office/powerpoint/2010/main" val="1393294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Ultrasonic signals injected in to each individual anchored wire.</a:t>
            </a:r>
          </a:p>
          <a:p>
            <a:r>
              <a:rPr lang="en-US" dirty="0" smtClean="0"/>
              <a:t>Sensor packages at base of cables monitor reflected signal</a:t>
            </a:r>
          </a:p>
          <a:p>
            <a:r>
              <a:rPr lang="en-US" dirty="0" smtClean="0"/>
              <a:t>Changes in signal reflection corresponds to corrosion or break in cable. </a:t>
            </a:r>
          </a:p>
          <a:p>
            <a:r>
              <a:rPr lang="en-US" dirty="0" smtClean="0"/>
              <a:t>Experimentation to correlate between damage and acoustic response. </a:t>
            </a:r>
            <a:endParaRPr lang="en-US" dirty="0"/>
          </a:p>
        </p:txBody>
      </p:sp>
    </p:spTree>
    <p:extLst>
      <p:ext uri="{BB962C8B-B14F-4D97-AF65-F5344CB8AC3E}">
        <p14:creationId xmlns:p14="http://schemas.microsoft.com/office/powerpoint/2010/main" val="67426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More costly than passive sensing</a:t>
            </a:r>
          </a:p>
          <a:p>
            <a:r>
              <a:rPr lang="en-US" dirty="0" smtClean="0"/>
              <a:t>May be able to predict failures before breakage occurs</a:t>
            </a:r>
          </a:p>
          <a:p>
            <a:r>
              <a:rPr lang="en-US" dirty="0" smtClean="0"/>
              <a:t>Changes in acoustic properties correspond to changes in physical properties</a:t>
            </a:r>
          </a:p>
          <a:p>
            <a:r>
              <a:rPr lang="en-US" dirty="0" smtClean="0"/>
              <a:t>Corrosion / Breaking / Wearing</a:t>
            </a:r>
          </a:p>
          <a:p>
            <a:pPr marL="0" indent="0">
              <a:buNone/>
            </a:pPr>
            <a:endParaRPr lang="en-US" dirty="0"/>
          </a:p>
        </p:txBody>
      </p:sp>
    </p:spTree>
    <p:extLst>
      <p:ext uri="{BB962C8B-B14F-4D97-AF65-F5344CB8AC3E}">
        <p14:creationId xmlns:p14="http://schemas.microsoft.com/office/powerpoint/2010/main" val="149358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Project will consist of a very wide scope</a:t>
            </a:r>
          </a:p>
          <a:p>
            <a:r>
              <a:rPr lang="en-US" dirty="0" smtClean="0"/>
              <a:t>Research scope in order to determine methodology.</a:t>
            </a:r>
          </a:p>
          <a:p>
            <a:r>
              <a:rPr lang="en-US" dirty="0" smtClean="0"/>
              <a:t>Experimental scope in order to develop a system.</a:t>
            </a:r>
          </a:p>
          <a:p>
            <a:r>
              <a:rPr lang="en-US" dirty="0" smtClean="0"/>
              <a:t>Application to large scale structure </a:t>
            </a:r>
            <a:r>
              <a:rPr lang="en-US" smtClean="0"/>
              <a:t>and implementation. </a:t>
            </a:r>
            <a:endParaRPr lang="en-US" dirty="0"/>
          </a:p>
        </p:txBody>
      </p:sp>
    </p:spTree>
    <p:extLst>
      <p:ext uri="{BB962C8B-B14F-4D97-AF65-F5344CB8AC3E}">
        <p14:creationId xmlns:p14="http://schemas.microsoft.com/office/powerpoint/2010/main" val="391638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a:t>
            </a:r>
            <a:r>
              <a:rPr lang="en-US" dirty="0" err="1" smtClean="0"/>
              <a:t>Claireborn</a:t>
            </a:r>
            <a:r>
              <a:rPr lang="en-US" dirty="0" smtClean="0"/>
              <a:t> Pell Bridge as a testing platform, it is possible to improve upon the existing methods for acoustic monitoring of suspension cables. It is possible to extend upon previous methods in order to pinpoint and determine the precise location and cable member which is damaged. This method will allow for the repair and monitoring of cable members without intrusive and damaging guess and check inspections. </a:t>
            </a:r>
            <a:endParaRPr lang="en-US" dirty="0"/>
          </a:p>
        </p:txBody>
      </p:sp>
    </p:spTree>
    <p:extLst>
      <p:ext uri="{BB962C8B-B14F-4D97-AF65-F5344CB8AC3E}">
        <p14:creationId xmlns:p14="http://schemas.microsoft.com/office/powerpoint/2010/main" val="171374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normAutofit lnSpcReduction="10000"/>
          </a:bodyPr>
          <a:lstStyle/>
          <a:p>
            <a:r>
              <a:rPr lang="en-US" dirty="0" smtClean="0"/>
              <a:t>A current visual inspection method of a 10ft length of cable, wedging down 5 inches at 8 points around the circumference, only exposes one side of 4000 linear feet of weave, or 0.007% of the total length. (study on the </a:t>
            </a:r>
            <a:r>
              <a:rPr lang="en-US" dirty="0"/>
              <a:t>B</a:t>
            </a:r>
            <a:r>
              <a:rPr lang="en-US" dirty="0" smtClean="0"/>
              <a:t>ear Mountain Bridge)</a:t>
            </a:r>
          </a:p>
          <a:p>
            <a:r>
              <a:rPr lang="en-US" dirty="0" smtClean="0"/>
              <a:t>Current exposure process can cost in the order of $2 million to expose, inspect, and reinstate ~320 </a:t>
            </a:r>
            <a:r>
              <a:rPr lang="en-US" dirty="0" err="1" smtClean="0"/>
              <a:t>ft</a:t>
            </a:r>
            <a:r>
              <a:rPr lang="en-US" dirty="0" smtClean="0"/>
              <a:t> of cable. </a:t>
            </a:r>
          </a:p>
          <a:p>
            <a:endParaRPr lang="en-US" dirty="0"/>
          </a:p>
        </p:txBody>
      </p:sp>
    </p:spTree>
    <p:extLst>
      <p:ext uri="{BB962C8B-B14F-4D97-AF65-F5344CB8AC3E}">
        <p14:creationId xmlns:p14="http://schemas.microsoft.com/office/powerpoint/2010/main" val="8481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a:t>
            </a:r>
            <a:endParaRPr lang="en-US" dirty="0"/>
          </a:p>
        </p:txBody>
      </p:sp>
      <p:sp>
        <p:nvSpPr>
          <p:cNvPr id="3" name="Content Placeholder 2"/>
          <p:cNvSpPr>
            <a:spLocks noGrp="1"/>
          </p:cNvSpPr>
          <p:nvPr>
            <p:ph idx="1"/>
          </p:nvPr>
        </p:nvSpPr>
        <p:spPr/>
        <p:txBody>
          <a:bodyPr/>
          <a:lstStyle/>
          <a:p>
            <a:r>
              <a:rPr lang="en-US" dirty="0" smtClean="0"/>
              <a:t>The objective of this project is to design a sensor package in order to determine and examine individual cable breaks within the bundle of a suspension bridges main cable. </a:t>
            </a:r>
          </a:p>
          <a:p>
            <a:r>
              <a:rPr lang="en-US" dirty="0" smtClean="0"/>
              <a:t>Execution using acoustic and ultrasonic sensors (passive and active) to localize cable degradation. </a:t>
            </a:r>
            <a:endParaRPr lang="en-US" dirty="0"/>
          </a:p>
        </p:txBody>
      </p:sp>
    </p:spTree>
    <p:extLst>
      <p:ext uri="{BB962C8B-B14F-4D97-AF65-F5344CB8AC3E}">
        <p14:creationId xmlns:p14="http://schemas.microsoft.com/office/powerpoint/2010/main" val="328220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a:t>
            </a:r>
            <a:endParaRPr lang="en-US" dirty="0"/>
          </a:p>
        </p:txBody>
      </p:sp>
      <p:sp>
        <p:nvSpPr>
          <p:cNvPr id="3" name="Content Placeholder 2"/>
          <p:cNvSpPr>
            <a:spLocks noGrp="1"/>
          </p:cNvSpPr>
          <p:nvPr>
            <p:ph idx="1"/>
          </p:nvPr>
        </p:nvSpPr>
        <p:spPr/>
        <p:txBody>
          <a:bodyPr/>
          <a:lstStyle/>
          <a:p>
            <a:r>
              <a:rPr lang="en-US" dirty="0" smtClean="0"/>
              <a:t>Two methodologies</a:t>
            </a:r>
          </a:p>
          <a:p>
            <a:pPr lvl="1"/>
            <a:r>
              <a:rPr lang="en-US" dirty="0" smtClean="0"/>
              <a:t>Passive</a:t>
            </a:r>
          </a:p>
          <a:p>
            <a:pPr lvl="1"/>
            <a:r>
              <a:rPr lang="en-US" dirty="0" smtClean="0"/>
              <a:t>Active</a:t>
            </a:r>
          </a:p>
          <a:p>
            <a:r>
              <a:rPr lang="en-US" dirty="0" smtClean="0"/>
              <a:t>Determine which method will be more appropriate</a:t>
            </a:r>
          </a:p>
        </p:txBody>
      </p:sp>
    </p:spTree>
    <p:extLst>
      <p:ext uri="{BB962C8B-B14F-4D97-AF65-F5344CB8AC3E}">
        <p14:creationId xmlns:p14="http://schemas.microsoft.com/office/powerpoint/2010/main" val="218241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normAutofit/>
          </a:bodyPr>
          <a:lstStyle/>
          <a:p>
            <a:r>
              <a:rPr lang="en-US" dirty="0" smtClean="0"/>
              <a:t>Acoustic monitoring packages placed along main cable and at top anchor point.</a:t>
            </a:r>
          </a:p>
          <a:p>
            <a:r>
              <a:rPr lang="en-US" dirty="0" smtClean="0"/>
              <a:t>Sensor package placed base anchor before cables split</a:t>
            </a:r>
          </a:p>
          <a:p>
            <a:r>
              <a:rPr lang="en-US" dirty="0" smtClean="0"/>
              <a:t>Sensor packages placed at the anchoring point of each individual wire cluster</a:t>
            </a:r>
          </a:p>
        </p:txBody>
      </p:sp>
    </p:spTree>
    <p:extLst>
      <p:ext uri="{BB962C8B-B14F-4D97-AF65-F5344CB8AC3E}">
        <p14:creationId xmlns:p14="http://schemas.microsoft.com/office/powerpoint/2010/main" val="38498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lstStyle/>
          <a:p>
            <a:r>
              <a:rPr lang="en-US" dirty="0" smtClean="0"/>
              <a:t>Break location ALONG cable determined through time delay and amplitude differences between top sensor and base cable sensor</a:t>
            </a:r>
          </a:p>
          <a:p>
            <a:r>
              <a:rPr lang="en-US" dirty="0" smtClean="0"/>
              <a:t>Break location in wire cluster determined through time delay and amplitude differences between individual cable monitoring packages</a:t>
            </a:r>
          </a:p>
          <a:p>
            <a:pPr marL="0" indent="0">
              <a:buNone/>
            </a:pPr>
            <a:endParaRPr lang="en-US" dirty="0" smtClean="0"/>
          </a:p>
          <a:p>
            <a:endParaRPr lang="en-US" dirty="0"/>
          </a:p>
        </p:txBody>
      </p:sp>
    </p:spTree>
    <p:extLst>
      <p:ext uri="{BB962C8B-B14F-4D97-AF65-F5344CB8AC3E}">
        <p14:creationId xmlns:p14="http://schemas.microsoft.com/office/powerpoint/2010/main" val="10805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pic>
        <p:nvPicPr>
          <p:cNvPr id="6" name="Picture 5"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45" y="1417638"/>
            <a:ext cx="7186652" cy="4473963"/>
          </a:xfrm>
          <a:prstGeom prst="rect">
            <a:avLst/>
          </a:prstGeom>
        </p:spPr>
      </p:pic>
    </p:spTree>
    <p:extLst>
      <p:ext uri="{BB962C8B-B14F-4D97-AF65-F5344CB8AC3E}">
        <p14:creationId xmlns:p14="http://schemas.microsoft.com/office/powerpoint/2010/main" val="272804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t>
            </a:r>
            <a:endParaRPr lang="en-US" dirty="0"/>
          </a:p>
        </p:txBody>
      </p:sp>
      <p:sp>
        <p:nvSpPr>
          <p:cNvPr id="3" name="Content Placeholder 2"/>
          <p:cNvSpPr>
            <a:spLocks noGrp="1"/>
          </p:cNvSpPr>
          <p:nvPr>
            <p:ph idx="1"/>
          </p:nvPr>
        </p:nvSpPr>
        <p:spPr/>
        <p:txBody>
          <a:bodyPr/>
          <a:lstStyle/>
          <a:p>
            <a:r>
              <a:rPr lang="en-US" dirty="0" smtClean="0"/>
              <a:t>Experimental cable broken out to multiple anchor points and placed under tension</a:t>
            </a:r>
          </a:p>
          <a:p>
            <a:r>
              <a:rPr lang="en-US" dirty="0" smtClean="0"/>
              <a:t>Sensor packages designed and attached along cable and at each anchor point</a:t>
            </a:r>
          </a:p>
          <a:p>
            <a:r>
              <a:rPr lang="en-US" dirty="0" smtClean="0"/>
              <a:t>Cable broken or corroded to break and results analyzed.</a:t>
            </a:r>
          </a:p>
          <a:p>
            <a:endParaRPr lang="en-US" dirty="0"/>
          </a:p>
        </p:txBody>
      </p:sp>
    </p:spTree>
    <p:extLst>
      <p:ext uri="{BB962C8B-B14F-4D97-AF65-F5344CB8AC3E}">
        <p14:creationId xmlns:p14="http://schemas.microsoft.com/office/powerpoint/2010/main" val="17476873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TotalTime>
  <Words>459</Words>
  <Application>Microsoft Macintosh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Acoustic Health Monitoring and failure localization of Suspension Bridge Cables</vt:lpstr>
      <vt:lpstr>The Problem</vt:lpstr>
      <vt:lpstr>Problem Statement (cont.)</vt:lpstr>
      <vt:lpstr>The Objective</vt:lpstr>
      <vt:lpstr>The Method</vt:lpstr>
      <vt:lpstr>Passive Acoustic Monitoring</vt:lpstr>
      <vt:lpstr>Passive Acoustic Monitoring</vt:lpstr>
      <vt:lpstr>Passive Acoustic Monitoring</vt:lpstr>
      <vt:lpstr>Passive Experiment</vt:lpstr>
      <vt:lpstr>Passive Experimental Scope</vt:lpstr>
      <vt:lpstr>Active Acoustic Monitoring</vt:lpstr>
      <vt:lpstr>Active Acoustic Monitoring</vt:lpstr>
      <vt:lpstr>Scope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Health Monitoring of Suspension Bridge Cables</dc:title>
  <dc:creator>Dylan</dc:creator>
  <cp:lastModifiedBy>Dylan</cp:lastModifiedBy>
  <cp:revision>9</cp:revision>
  <dcterms:created xsi:type="dcterms:W3CDTF">2014-10-05T16:03:39Z</dcterms:created>
  <dcterms:modified xsi:type="dcterms:W3CDTF">2014-10-05T18:03:17Z</dcterms:modified>
</cp:coreProperties>
</file>