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8" y="23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25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50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4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34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35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36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09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38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2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1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A26C-A448-48CF-95B6-313BF7B90AA1}" type="datetimeFigureOut">
              <a:rPr lang="en-CA" smtClean="0"/>
              <a:t>21/07/2014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F3FD-388C-4B02-93B1-058F50E6C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83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373160" y="731573"/>
            <a:ext cx="6152184" cy="7165283"/>
            <a:chOff x="373160" y="731573"/>
            <a:chExt cx="6152184" cy="7165283"/>
          </a:xfrm>
        </p:grpSpPr>
        <p:sp>
          <p:nvSpPr>
            <p:cNvPr id="4" name="Rectangle 3"/>
            <p:cNvSpPr/>
            <p:nvPr/>
          </p:nvSpPr>
          <p:spPr>
            <a:xfrm>
              <a:off x="512676" y="731573"/>
              <a:ext cx="1620180" cy="960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Obtain Verilog module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Decide the test bench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methodology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13" idx="1"/>
            </p:cNvCxnSpPr>
            <p:nvPr/>
          </p:nvCxnSpPr>
          <p:spPr>
            <a:xfrm>
              <a:off x="2132856" y="1211627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64904" y="731573"/>
              <a:ext cx="1620180" cy="960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Run </a:t>
              </a:r>
              <a:r>
                <a:rPr lang="en-CA" sz="1200" dirty="0" err="1" smtClean="0">
                  <a:solidFill>
                    <a:schemeClr val="tx1"/>
                  </a:solidFill>
                </a:rPr>
                <a:t>tb_gen</a:t>
              </a:r>
              <a:r>
                <a:rPr lang="en-CA" sz="1200" dirty="0" smtClean="0">
                  <a:solidFill>
                    <a:schemeClr val="tx1"/>
                  </a:solidFill>
                </a:rPr>
                <a:t> or </a:t>
              </a:r>
            </a:p>
            <a:p>
              <a:pPr algn="ctr"/>
              <a:r>
                <a:rPr lang="en-CA" sz="1200" dirty="0" err="1">
                  <a:solidFill>
                    <a:schemeClr val="tx1"/>
                  </a:solidFill>
                </a:rPr>
                <a:t>t</a:t>
              </a:r>
              <a:r>
                <a:rPr lang="en-CA" sz="1200" dirty="0" err="1" smtClean="0">
                  <a:solidFill>
                    <a:schemeClr val="tx1"/>
                  </a:solidFill>
                </a:rPr>
                <a:t>b_gen_cmd</a:t>
              </a:r>
              <a:r>
                <a:rPr lang="en-CA" sz="1200" dirty="0" smtClean="0">
                  <a:solidFill>
                    <a:schemeClr val="tx1"/>
                  </a:solidFill>
                </a:rPr>
                <a:t> to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generate base files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4185084" y="1211627"/>
              <a:ext cx="396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581128" y="731573"/>
              <a:ext cx="1620180" cy="960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Edit generated files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to make them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complete</a:t>
              </a:r>
            </a:p>
          </p:txBody>
        </p:sp>
        <p:cxnSp>
          <p:nvCxnSpPr>
            <p:cNvPr id="19" name="Straight Arrow Connector 18"/>
            <p:cNvCxnSpPr>
              <a:endCxn id="20" idx="0"/>
            </p:cNvCxnSpPr>
            <p:nvPr/>
          </p:nvCxnSpPr>
          <p:spPr>
            <a:xfrm>
              <a:off x="1322766" y="1907704"/>
              <a:ext cx="0" cy="216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676" y="2123729"/>
              <a:ext cx="1620180" cy="837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Connect clock driver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always output to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DUT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22" idx="1"/>
            </p:cNvCxnSpPr>
            <p:nvPr/>
          </p:nvCxnSpPr>
          <p:spPr>
            <a:xfrm>
              <a:off x="2132856" y="2542364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564904" y="2123729"/>
              <a:ext cx="1620180" cy="837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Get the environment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to compile without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errors</a:t>
              </a:r>
            </a:p>
          </p:txBody>
        </p:sp>
        <p:cxnSp>
          <p:nvCxnSpPr>
            <p:cNvPr id="23" name="Straight Arrow Connector 22"/>
            <p:cNvCxnSpPr>
              <a:stCxn id="22" idx="3"/>
              <a:endCxn id="24" idx="1"/>
            </p:cNvCxnSpPr>
            <p:nvPr/>
          </p:nvCxnSpPr>
          <p:spPr>
            <a:xfrm>
              <a:off x="4185084" y="2542364"/>
              <a:ext cx="396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581128" y="2123729"/>
              <a:ext cx="1620180" cy="837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Create Reset, Read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and Verify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instructions in</a:t>
              </a:r>
            </a:p>
            <a:p>
              <a:pPr algn="ctr"/>
              <a:r>
                <a:rPr lang="en-CA" sz="1200" dirty="0" err="1" smtClean="0">
                  <a:solidFill>
                    <a:schemeClr val="tx1"/>
                  </a:solidFill>
                </a:rPr>
                <a:t>tb_prg</a:t>
              </a:r>
              <a:r>
                <a:rPr lang="en-CA" sz="1200" dirty="0" smtClean="0">
                  <a:solidFill>
                    <a:schemeClr val="tx1"/>
                  </a:solidFill>
                </a:rPr>
                <a:t>  file</a:t>
              </a:r>
            </a:p>
          </p:txBody>
        </p:sp>
        <p:cxnSp>
          <p:nvCxnSpPr>
            <p:cNvPr id="29" name="Straight Connector 28"/>
            <p:cNvCxnSpPr>
              <a:stCxn id="18" idx="3"/>
            </p:cNvCxnSpPr>
            <p:nvPr/>
          </p:nvCxnSpPr>
          <p:spPr>
            <a:xfrm flipV="1">
              <a:off x="6201308" y="1211626"/>
              <a:ext cx="32403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25344" y="1211626"/>
              <a:ext cx="0" cy="696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22766" y="1907704"/>
              <a:ext cx="52025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5" idx="0"/>
            </p:cNvCxnSpPr>
            <p:nvPr/>
          </p:nvCxnSpPr>
          <p:spPr>
            <a:xfrm>
              <a:off x="1322766" y="3131840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12676" y="3347864"/>
              <a:ext cx="1620180" cy="960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Add required Models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and model access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instructions</a:t>
              </a:r>
            </a:p>
          </p:txBody>
        </p:sp>
        <p:cxnSp>
          <p:nvCxnSpPr>
            <p:cNvPr id="36" name="Straight Arrow Connector 35"/>
            <p:cNvCxnSpPr>
              <a:stCxn id="35" idx="3"/>
              <a:endCxn id="37" idx="1"/>
            </p:cNvCxnSpPr>
            <p:nvPr/>
          </p:nvCxnSpPr>
          <p:spPr>
            <a:xfrm>
              <a:off x="2132856" y="382791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564904" y="3347864"/>
              <a:ext cx="1620180" cy="960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Create an initial test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case that proves the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DUT will initialize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correctly</a:t>
              </a:r>
            </a:p>
          </p:txBody>
        </p:sp>
        <p:cxnSp>
          <p:nvCxnSpPr>
            <p:cNvPr id="38" name="Straight Arrow Connector 37"/>
            <p:cNvCxnSpPr>
              <a:stCxn id="37" idx="3"/>
            </p:cNvCxnSpPr>
            <p:nvPr/>
          </p:nvCxnSpPr>
          <p:spPr>
            <a:xfrm>
              <a:off x="4185084" y="3827918"/>
              <a:ext cx="396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581128" y="3347864"/>
              <a:ext cx="1620180" cy="960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Create test case that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proves access to the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DUT</a:t>
              </a:r>
            </a:p>
          </p:txBody>
        </p:sp>
        <p:cxnSp>
          <p:nvCxnSpPr>
            <p:cNvPr id="40" name="Straight Connector 39"/>
            <p:cNvCxnSpPr>
              <a:stCxn id="24" idx="3"/>
            </p:cNvCxnSpPr>
            <p:nvPr/>
          </p:nvCxnSpPr>
          <p:spPr>
            <a:xfrm>
              <a:off x="6201308" y="2542364"/>
              <a:ext cx="324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25344" y="2542364"/>
              <a:ext cx="0" cy="589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22766" y="3131840"/>
              <a:ext cx="52025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6" idx="0"/>
            </p:cNvCxnSpPr>
            <p:nvPr/>
          </p:nvCxnSpPr>
          <p:spPr>
            <a:xfrm>
              <a:off x="1322766" y="451481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12676" y="4730840"/>
              <a:ext cx="1620180" cy="960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Create self checking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test case to prove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functional test plan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points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50" idx="1"/>
              <a:endCxn id="46" idx="3"/>
            </p:cNvCxnSpPr>
            <p:nvPr/>
          </p:nvCxnSpPr>
          <p:spPr>
            <a:xfrm flipH="1">
              <a:off x="2132856" y="5210894"/>
              <a:ext cx="2448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581128" y="4730840"/>
              <a:ext cx="1620180" cy="960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Code new instructions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or tasks into the</a:t>
              </a:r>
            </a:p>
            <a:p>
              <a:pPr algn="ctr"/>
              <a:r>
                <a:rPr lang="en-CA" sz="1200" dirty="0" err="1" smtClean="0">
                  <a:solidFill>
                    <a:schemeClr val="tx1"/>
                  </a:solidFill>
                </a:rPr>
                <a:t>tb_prg</a:t>
              </a:r>
              <a:r>
                <a:rPr lang="en-CA" sz="1200" dirty="0" smtClean="0">
                  <a:solidFill>
                    <a:schemeClr val="tx1"/>
                  </a:solidFill>
                </a:rPr>
                <a:t> file</a:t>
              </a:r>
            </a:p>
          </p:txBody>
        </p:sp>
        <p:cxnSp>
          <p:nvCxnSpPr>
            <p:cNvPr id="51" name="Straight Connector 50"/>
            <p:cNvCxnSpPr>
              <a:stCxn id="39" idx="3"/>
            </p:cNvCxnSpPr>
            <p:nvPr/>
          </p:nvCxnSpPr>
          <p:spPr>
            <a:xfrm>
              <a:off x="6201308" y="3827918"/>
              <a:ext cx="324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525344" y="3818738"/>
              <a:ext cx="0" cy="696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322766" y="4514816"/>
              <a:ext cx="52025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Decision 59"/>
            <p:cNvSpPr/>
            <p:nvPr/>
          </p:nvSpPr>
          <p:spPr>
            <a:xfrm>
              <a:off x="373160" y="6050987"/>
              <a:ext cx="1899211" cy="10801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All Test Plan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test cases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complete?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6" idx="2"/>
              <a:endCxn id="60" idx="0"/>
            </p:cNvCxnSpPr>
            <p:nvPr/>
          </p:nvCxnSpPr>
          <p:spPr>
            <a:xfrm>
              <a:off x="1322766" y="5690947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Decision 43"/>
            <p:cNvSpPr/>
            <p:nvPr/>
          </p:nvSpPr>
          <p:spPr>
            <a:xfrm>
              <a:off x="2681917" y="6050987"/>
              <a:ext cx="2547283" cy="10801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New Instructions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or functionality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needed?</a:t>
              </a:r>
            </a:p>
          </p:txBody>
        </p:sp>
        <p:cxnSp>
          <p:nvCxnSpPr>
            <p:cNvPr id="48" name="Straight Arrow Connector 47"/>
            <p:cNvCxnSpPr>
              <a:stCxn id="60" idx="3"/>
              <a:endCxn id="44" idx="1"/>
            </p:cNvCxnSpPr>
            <p:nvPr/>
          </p:nvCxnSpPr>
          <p:spPr>
            <a:xfrm>
              <a:off x="2272371" y="6591047"/>
              <a:ext cx="4095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0"/>
            </p:cNvCxnSpPr>
            <p:nvPr/>
          </p:nvCxnSpPr>
          <p:spPr>
            <a:xfrm flipV="1">
              <a:off x="3955559" y="5210893"/>
              <a:ext cx="0" cy="8400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4" idx="3"/>
            </p:cNvCxnSpPr>
            <p:nvPr/>
          </p:nvCxnSpPr>
          <p:spPr>
            <a:xfrm>
              <a:off x="5229200" y="6591047"/>
              <a:ext cx="1620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50" idx="2"/>
            </p:cNvCxnSpPr>
            <p:nvPr/>
          </p:nvCxnSpPr>
          <p:spPr>
            <a:xfrm flipV="1">
              <a:off x="5391218" y="5690947"/>
              <a:ext cx="0" cy="900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2856" y="6158003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No</a:t>
              </a:r>
              <a:endParaRPr lang="en-CA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34139" y="563094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No</a:t>
              </a:r>
              <a:endParaRPr lang="en-CA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91218" y="6221715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Yes</a:t>
              </a:r>
              <a:endParaRPr lang="en-CA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22766" y="7217427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Yes</a:t>
              </a:r>
              <a:endParaRPr lang="en-CA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60848" y="7217427"/>
              <a:ext cx="1620180" cy="679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Stimulus file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regression set</a:t>
              </a:r>
            </a:p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ready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1322766" y="7557142"/>
              <a:ext cx="7380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0" idx="2"/>
            </p:cNvCxnSpPr>
            <p:nvPr/>
          </p:nvCxnSpPr>
          <p:spPr>
            <a:xfrm flipH="1">
              <a:off x="1322765" y="7131107"/>
              <a:ext cx="1" cy="426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3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101883" y="683568"/>
            <a:ext cx="4757489" cy="2053590"/>
            <a:chOff x="1340767" y="2086362"/>
            <a:chExt cx="4757489" cy="205359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425848" y="2086362"/>
              <a:ext cx="367240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093296" y="2086362"/>
              <a:ext cx="0" cy="205359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20888" y="2086362"/>
              <a:ext cx="0" cy="205359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20888" y="4139952"/>
              <a:ext cx="367240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57896" y="2374394"/>
              <a:ext cx="302433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877272" y="2375887"/>
              <a:ext cx="0" cy="154804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50108" y="3923928"/>
              <a:ext cx="57889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94337" y="3923928"/>
              <a:ext cx="58293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433960" y="2997314"/>
              <a:ext cx="186533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99298" y="2997314"/>
              <a:ext cx="0" cy="92661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429000" y="2997314"/>
              <a:ext cx="0" cy="92661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008859" y="3200425"/>
              <a:ext cx="792088" cy="4823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DUT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endCxn id="50" idx="1"/>
            </p:cNvCxnSpPr>
            <p:nvPr/>
          </p:nvCxnSpPr>
          <p:spPr>
            <a:xfrm>
              <a:off x="3429000" y="3441601"/>
              <a:ext cx="579859" cy="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800947" y="3441601"/>
              <a:ext cx="493390" cy="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100114" y="3793123"/>
              <a:ext cx="700833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Interface</a:t>
              </a:r>
              <a:endParaRPr lang="en-CA" sz="1100" dirty="0"/>
            </a:p>
          </p:txBody>
        </p:sp>
        <p:cxnSp>
          <p:nvCxnSpPr>
            <p:cNvPr id="57" name="Straight Arrow Connector 56"/>
            <p:cNvCxnSpPr>
              <a:stCxn id="55" idx="3"/>
            </p:cNvCxnSpPr>
            <p:nvPr/>
          </p:nvCxnSpPr>
          <p:spPr>
            <a:xfrm flipV="1">
              <a:off x="4800947" y="3491880"/>
              <a:ext cx="212229" cy="43204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3718929" y="3491880"/>
              <a:ext cx="289930" cy="43204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64370" y="2375887"/>
              <a:ext cx="788999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tb_mod.sv</a:t>
              </a:r>
              <a:endParaRPr lang="en-CA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25848" y="2088535"/>
              <a:ext cx="723275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tb_top.sv</a:t>
              </a:r>
              <a:endParaRPr lang="en-CA" sz="11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40768" y="2807804"/>
              <a:ext cx="720080" cy="11161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382711" y="3062374"/>
              <a:ext cx="682625" cy="60325"/>
            </a:xfrm>
            <a:custGeom>
              <a:avLst/>
              <a:gdLst>
                <a:gd name="connsiteX0" fmla="*/ 0 w 682625"/>
                <a:gd name="connsiteY0" fmla="*/ 15875 h 60325"/>
                <a:gd name="connsiteX1" fmla="*/ 31750 w 682625"/>
                <a:gd name="connsiteY1" fmla="*/ 12700 h 60325"/>
                <a:gd name="connsiteX2" fmla="*/ 50800 w 682625"/>
                <a:gd name="connsiteY2" fmla="*/ 0 h 60325"/>
                <a:gd name="connsiteX3" fmla="*/ 60325 w 682625"/>
                <a:gd name="connsiteY3" fmla="*/ 3175 h 60325"/>
                <a:gd name="connsiteX4" fmla="*/ 79375 w 682625"/>
                <a:gd name="connsiteY4" fmla="*/ 15875 h 60325"/>
                <a:gd name="connsiteX5" fmla="*/ 95250 w 682625"/>
                <a:gd name="connsiteY5" fmla="*/ 31750 h 60325"/>
                <a:gd name="connsiteX6" fmla="*/ 104775 w 682625"/>
                <a:gd name="connsiteY6" fmla="*/ 41275 h 60325"/>
                <a:gd name="connsiteX7" fmla="*/ 123825 w 682625"/>
                <a:gd name="connsiteY7" fmla="*/ 57150 h 60325"/>
                <a:gd name="connsiteX8" fmla="*/ 133350 w 682625"/>
                <a:gd name="connsiteY8" fmla="*/ 47625 h 60325"/>
                <a:gd name="connsiteX9" fmla="*/ 146050 w 682625"/>
                <a:gd name="connsiteY9" fmla="*/ 19050 h 60325"/>
                <a:gd name="connsiteX10" fmla="*/ 155575 w 682625"/>
                <a:gd name="connsiteY10" fmla="*/ 15875 h 60325"/>
                <a:gd name="connsiteX11" fmla="*/ 171450 w 682625"/>
                <a:gd name="connsiteY11" fmla="*/ 19050 h 60325"/>
                <a:gd name="connsiteX12" fmla="*/ 180975 w 682625"/>
                <a:gd name="connsiteY12" fmla="*/ 28575 h 60325"/>
                <a:gd name="connsiteX13" fmla="*/ 200025 w 682625"/>
                <a:gd name="connsiteY13" fmla="*/ 41275 h 60325"/>
                <a:gd name="connsiteX14" fmla="*/ 209550 w 682625"/>
                <a:gd name="connsiteY14" fmla="*/ 47625 h 60325"/>
                <a:gd name="connsiteX15" fmla="*/ 231775 w 682625"/>
                <a:gd name="connsiteY15" fmla="*/ 31750 h 60325"/>
                <a:gd name="connsiteX16" fmla="*/ 244475 w 682625"/>
                <a:gd name="connsiteY16" fmla="*/ 25400 h 60325"/>
                <a:gd name="connsiteX17" fmla="*/ 257175 w 682625"/>
                <a:gd name="connsiteY17" fmla="*/ 28575 h 60325"/>
                <a:gd name="connsiteX18" fmla="*/ 266700 w 682625"/>
                <a:gd name="connsiteY18" fmla="*/ 38100 h 60325"/>
                <a:gd name="connsiteX19" fmla="*/ 295275 w 682625"/>
                <a:gd name="connsiteY19" fmla="*/ 53975 h 60325"/>
                <a:gd name="connsiteX20" fmla="*/ 304800 w 682625"/>
                <a:gd name="connsiteY20" fmla="*/ 50800 h 60325"/>
                <a:gd name="connsiteX21" fmla="*/ 307975 w 682625"/>
                <a:gd name="connsiteY21" fmla="*/ 41275 h 60325"/>
                <a:gd name="connsiteX22" fmla="*/ 314325 w 682625"/>
                <a:gd name="connsiteY22" fmla="*/ 31750 h 60325"/>
                <a:gd name="connsiteX23" fmla="*/ 317500 w 682625"/>
                <a:gd name="connsiteY23" fmla="*/ 22225 h 60325"/>
                <a:gd name="connsiteX24" fmla="*/ 327025 w 682625"/>
                <a:gd name="connsiteY24" fmla="*/ 19050 h 60325"/>
                <a:gd name="connsiteX25" fmla="*/ 352425 w 682625"/>
                <a:gd name="connsiteY25" fmla="*/ 34925 h 60325"/>
                <a:gd name="connsiteX26" fmla="*/ 365125 w 682625"/>
                <a:gd name="connsiteY26" fmla="*/ 41275 h 60325"/>
                <a:gd name="connsiteX27" fmla="*/ 384175 w 682625"/>
                <a:gd name="connsiteY27" fmla="*/ 53975 h 60325"/>
                <a:gd name="connsiteX28" fmla="*/ 393700 w 682625"/>
                <a:gd name="connsiteY28" fmla="*/ 60325 h 60325"/>
                <a:gd name="connsiteX29" fmla="*/ 403225 w 682625"/>
                <a:gd name="connsiteY29" fmla="*/ 57150 h 60325"/>
                <a:gd name="connsiteX30" fmla="*/ 412750 w 682625"/>
                <a:gd name="connsiteY30" fmla="*/ 44450 h 60325"/>
                <a:gd name="connsiteX31" fmla="*/ 422275 w 682625"/>
                <a:gd name="connsiteY31" fmla="*/ 38100 h 60325"/>
                <a:gd name="connsiteX32" fmla="*/ 425450 w 682625"/>
                <a:gd name="connsiteY32" fmla="*/ 25400 h 60325"/>
                <a:gd name="connsiteX33" fmla="*/ 444500 w 682625"/>
                <a:gd name="connsiteY33" fmla="*/ 15875 h 60325"/>
                <a:gd name="connsiteX34" fmla="*/ 457200 w 682625"/>
                <a:gd name="connsiteY34" fmla="*/ 19050 h 60325"/>
                <a:gd name="connsiteX35" fmla="*/ 466725 w 682625"/>
                <a:gd name="connsiteY35" fmla="*/ 25400 h 60325"/>
                <a:gd name="connsiteX36" fmla="*/ 476250 w 682625"/>
                <a:gd name="connsiteY36" fmla="*/ 28575 h 60325"/>
                <a:gd name="connsiteX37" fmla="*/ 482600 w 682625"/>
                <a:gd name="connsiteY37" fmla="*/ 38100 h 60325"/>
                <a:gd name="connsiteX38" fmla="*/ 504825 w 682625"/>
                <a:gd name="connsiteY38" fmla="*/ 47625 h 60325"/>
                <a:gd name="connsiteX39" fmla="*/ 514350 w 682625"/>
                <a:gd name="connsiteY39" fmla="*/ 53975 h 60325"/>
                <a:gd name="connsiteX40" fmla="*/ 523875 w 682625"/>
                <a:gd name="connsiteY40" fmla="*/ 47625 h 60325"/>
                <a:gd name="connsiteX41" fmla="*/ 527050 w 682625"/>
                <a:gd name="connsiteY41" fmla="*/ 38100 h 60325"/>
                <a:gd name="connsiteX42" fmla="*/ 546100 w 682625"/>
                <a:gd name="connsiteY42" fmla="*/ 41275 h 60325"/>
                <a:gd name="connsiteX43" fmla="*/ 565150 w 682625"/>
                <a:gd name="connsiteY43" fmla="*/ 50800 h 60325"/>
                <a:gd name="connsiteX44" fmla="*/ 574675 w 682625"/>
                <a:gd name="connsiteY44" fmla="*/ 53975 h 60325"/>
                <a:gd name="connsiteX45" fmla="*/ 584200 w 682625"/>
                <a:gd name="connsiteY45" fmla="*/ 41275 h 60325"/>
                <a:gd name="connsiteX46" fmla="*/ 587375 w 682625"/>
                <a:gd name="connsiteY46" fmla="*/ 25400 h 60325"/>
                <a:gd name="connsiteX47" fmla="*/ 590550 w 682625"/>
                <a:gd name="connsiteY47" fmla="*/ 15875 h 60325"/>
                <a:gd name="connsiteX48" fmla="*/ 622300 w 682625"/>
                <a:gd name="connsiteY48" fmla="*/ 28575 h 60325"/>
                <a:gd name="connsiteX49" fmla="*/ 631825 w 682625"/>
                <a:gd name="connsiteY49" fmla="*/ 38100 h 60325"/>
                <a:gd name="connsiteX50" fmla="*/ 641350 w 682625"/>
                <a:gd name="connsiteY50" fmla="*/ 44450 h 60325"/>
                <a:gd name="connsiteX51" fmla="*/ 647700 w 682625"/>
                <a:gd name="connsiteY51" fmla="*/ 53975 h 60325"/>
                <a:gd name="connsiteX52" fmla="*/ 682625 w 682625"/>
                <a:gd name="connsiteY52" fmla="*/ 5715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82625" h="60325">
                  <a:moveTo>
                    <a:pt x="0" y="15875"/>
                  </a:moveTo>
                  <a:cubicBezTo>
                    <a:pt x="10583" y="14817"/>
                    <a:pt x="21598" y="15872"/>
                    <a:pt x="31750" y="12700"/>
                  </a:cubicBezTo>
                  <a:cubicBezTo>
                    <a:pt x="39034" y="10424"/>
                    <a:pt x="50800" y="0"/>
                    <a:pt x="50800" y="0"/>
                  </a:cubicBezTo>
                  <a:cubicBezTo>
                    <a:pt x="53975" y="1058"/>
                    <a:pt x="57399" y="1550"/>
                    <a:pt x="60325" y="3175"/>
                  </a:cubicBezTo>
                  <a:cubicBezTo>
                    <a:pt x="66996" y="6881"/>
                    <a:pt x="79375" y="15875"/>
                    <a:pt x="79375" y="15875"/>
                  </a:cubicBezTo>
                  <a:cubicBezTo>
                    <a:pt x="91017" y="33337"/>
                    <a:pt x="79375" y="18521"/>
                    <a:pt x="95250" y="31750"/>
                  </a:cubicBezTo>
                  <a:cubicBezTo>
                    <a:pt x="98699" y="34625"/>
                    <a:pt x="101326" y="38400"/>
                    <a:pt x="104775" y="41275"/>
                  </a:cubicBezTo>
                  <a:cubicBezTo>
                    <a:pt x="131297" y="63377"/>
                    <a:pt x="95998" y="29323"/>
                    <a:pt x="123825" y="57150"/>
                  </a:cubicBezTo>
                  <a:cubicBezTo>
                    <a:pt x="127000" y="53975"/>
                    <a:pt x="131169" y="51550"/>
                    <a:pt x="133350" y="47625"/>
                  </a:cubicBezTo>
                  <a:cubicBezTo>
                    <a:pt x="137619" y="39941"/>
                    <a:pt x="137862" y="25601"/>
                    <a:pt x="146050" y="19050"/>
                  </a:cubicBezTo>
                  <a:cubicBezTo>
                    <a:pt x="148663" y="16959"/>
                    <a:pt x="152400" y="16933"/>
                    <a:pt x="155575" y="15875"/>
                  </a:cubicBezTo>
                  <a:cubicBezTo>
                    <a:pt x="160867" y="16933"/>
                    <a:pt x="166623" y="16637"/>
                    <a:pt x="171450" y="19050"/>
                  </a:cubicBezTo>
                  <a:cubicBezTo>
                    <a:pt x="175466" y="21058"/>
                    <a:pt x="177431" y="25818"/>
                    <a:pt x="180975" y="28575"/>
                  </a:cubicBezTo>
                  <a:cubicBezTo>
                    <a:pt x="186999" y="33260"/>
                    <a:pt x="193675" y="37042"/>
                    <a:pt x="200025" y="41275"/>
                  </a:cubicBezTo>
                  <a:lnTo>
                    <a:pt x="209550" y="47625"/>
                  </a:lnTo>
                  <a:cubicBezTo>
                    <a:pt x="244357" y="30222"/>
                    <a:pt x="201741" y="53203"/>
                    <a:pt x="231775" y="31750"/>
                  </a:cubicBezTo>
                  <a:cubicBezTo>
                    <a:pt x="235626" y="28999"/>
                    <a:pt x="240242" y="27517"/>
                    <a:pt x="244475" y="25400"/>
                  </a:cubicBezTo>
                  <a:cubicBezTo>
                    <a:pt x="248708" y="26458"/>
                    <a:pt x="253386" y="26410"/>
                    <a:pt x="257175" y="28575"/>
                  </a:cubicBezTo>
                  <a:cubicBezTo>
                    <a:pt x="261074" y="30803"/>
                    <a:pt x="263156" y="35343"/>
                    <a:pt x="266700" y="38100"/>
                  </a:cubicBezTo>
                  <a:cubicBezTo>
                    <a:pt x="283076" y="50837"/>
                    <a:pt x="280904" y="49185"/>
                    <a:pt x="295275" y="53975"/>
                  </a:cubicBezTo>
                  <a:cubicBezTo>
                    <a:pt x="298450" y="52917"/>
                    <a:pt x="302433" y="53167"/>
                    <a:pt x="304800" y="50800"/>
                  </a:cubicBezTo>
                  <a:cubicBezTo>
                    <a:pt x="307167" y="48433"/>
                    <a:pt x="306478" y="44268"/>
                    <a:pt x="307975" y="41275"/>
                  </a:cubicBezTo>
                  <a:cubicBezTo>
                    <a:pt x="309682" y="37862"/>
                    <a:pt x="312618" y="35163"/>
                    <a:pt x="314325" y="31750"/>
                  </a:cubicBezTo>
                  <a:cubicBezTo>
                    <a:pt x="315822" y="28757"/>
                    <a:pt x="315133" y="24592"/>
                    <a:pt x="317500" y="22225"/>
                  </a:cubicBezTo>
                  <a:cubicBezTo>
                    <a:pt x="319867" y="19858"/>
                    <a:pt x="323850" y="20108"/>
                    <a:pt x="327025" y="19050"/>
                  </a:cubicBezTo>
                  <a:cubicBezTo>
                    <a:pt x="351286" y="25115"/>
                    <a:pt x="328747" y="17166"/>
                    <a:pt x="352425" y="34925"/>
                  </a:cubicBezTo>
                  <a:cubicBezTo>
                    <a:pt x="356211" y="37765"/>
                    <a:pt x="361066" y="38840"/>
                    <a:pt x="365125" y="41275"/>
                  </a:cubicBezTo>
                  <a:cubicBezTo>
                    <a:pt x="371669" y="45202"/>
                    <a:pt x="377825" y="49742"/>
                    <a:pt x="384175" y="53975"/>
                  </a:cubicBezTo>
                  <a:lnTo>
                    <a:pt x="393700" y="60325"/>
                  </a:lnTo>
                  <a:cubicBezTo>
                    <a:pt x="396875" y="59267"/>
                    <a:pt x="400654" y="59293"/>
                    <a:pt x="403225" y="57150"/>
                  </a:cubicBezTo>
                  <a:cubicBezTo>
                    <a:pt x="407290" y="53762"/>
                    <a:pt x="409008" y="48192"/>
                    <a:pt x="412750" y="44450"/>
                  </a:cubicBezTo>
                  <a:cubicBezTo>
                    <a:pt x="415448" y="41752"/>
                    <a:pt x="419100" y="40217"/>
                    <a:pt x="422275" y="38100"/>
                  </a:cubicBezTo>
                  <a:cubicBezTo>
                    <a:pt x="423333" y="33867"/>
                    <a:pt x="423029" y="29031"/>
                    <a:pt x="425450" y="25400"/>
                  </a:cubicBezTo>
                  <a:cubicBezTo>
                    <a:pt x="428967" y="20124"/>
                    <a:pt x="439067" y="17686"/>
                    <a:pt x="444500" y="15875"/>
                  </a:cubicBezTo>
                  <a:cubicBezTo>
                    <a:pt x="448733" y="16933"/>
                    <a:pt x="453189" y="17331"/>
                    <a:pt x="457200" y="19050"/>
                  </a:cubicBezTo>
                  <a:cubicBezTo>
                    <a:pt x="460707" y="20553"/>
                    <a:pt x="463312" y="23693"/>
                    <a:pt x="466725" y="25400"/>
                  </a:cubicBezTo>
                  <a:cubicBezTo>
                    <a:pt x="469718" y="26897"/>
                    <a:pt x="473075" y="27517"/>
                    <a:pt x="476250" y="28575"/>
                  </a:cubicBezTo>
                  <a:cubicBezTo>
                    <a:pt x="478367" y="31750"/>
                    <a:pt x="479669" y="35657"/>
                    <a:pt x="482600" y="38100"/>
                  </a:cubicBezTo>
                  <a:cubicBezTo>
                    <a:pt x="492510" y="46358"/>
                    <a:pt x="494899" y="42662"/>
                    <a:pt x="504825" y="47625"/>
                  </a:cubicBezTo>
                  <a:cubicBezTo>
                    <a:pt x="508238" y="49332"/>
                    <a:pt x="511175" y="51858"/>
                    <a:pt x="514350" y="53975"/>
                  </a:cubicBezTo>
                  <a:cubicBezTo>
                    <a:pt x="517525" y="51858"/>
                    <a:pt x="521491" y="50605"/>
                    <a:pt x="523875" y="47625"/>
                  </a:cubicBezTo>
                  <a:cubicBezTo>
                    <a:pt x="525966" y="45012"/>
                    <a:pt x="523832" y="39019"/>
                    <a:pt x="527050" y="38100"/>
                  </a:cubicBezTo>
                  <a:cubicBezTo>
                    <a:pt x="533240" y="36331"/>
                    <a:pt x="539816" y="39878"/>
                    <a:pt x="546100" y="41275"/>
                  </a:cubicBezTo>
                  <a:cubicBezTo>
                    <a:pt x="560465" y="44467"/>
                    <a:pt x="551450" y="43950"/>
                    <a:pt x="565150" y="50800"/>
                  </a:cubicBezTo>
                  <a:cubicBezTo>
                    <a:pt x="568143" y="52297"/>
                    <a:pt x="571500" y="52917"/>
                    <a:pt x="574675" y="53975"/>
                  </a:cubicBezTo>
                  <a:cubicBezTo>
                    <a:pt x="577850" y="49742"/>
                    <a:pt x="582051" y="46111"/>
                    <a:pt x="584200" y="41275"/>
                  </a:cubicBezTo>
                  <a:cubicBezTo>
                    <a:pt x="586392" y="36344"/>
                    <a:pt x="586066" y="30635"/>
                    <a:pt x="587375" y="25400"/>
                  </a:cubicBezTo>
                  <a:cubicBezTo>
                    <a:pt x="588187" y="22153"/>
                    <a:pt x="589492" y="19050"/>
                    <a:pt x="590550" y="15875"/>
                  </a:cubicBezTo>
                  <a:cubicBezTo>
                    <a:pt x="599225" y="18767"/>
                    <a:pt x="614125" y="22735"/>
                    <a:pt x="622300" y="28575"/>
                  </a:cubicBezTo>
                  <a:cubicBezTo>
                    <a:pt x="625954" y="31185"/>
                    <a:pt x="628376" y="35225"/>
                    <a:pt x="631825" y="38100"/>
                  </a:cubicBezTo>
                  <a:cubicBezTo>
                    <a:pt x="634756" y="40543"/>
                    <a:pt x="638175" y="42333"/>
                    <a:pt x="641350" y="44450"/>
                  </a:cubicBezTo>
                  <a:cubicBezTo>
                    <a:pt x="643467" y="47625"/>
                    <a:pt x="644720" y="51591"/>
                    <a:pt x="647700" y="53975"/>
                  </a:cubicBezTo>
                  <a:cubicBezTo>
                    <a:pt x="655015" y="59827"/>
                    <a:pt x="679788" y="57150"/>
                    <a:pt x="682625" y="571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382712" y="3002049"/>
              <a:ext cx="682625" cy="60325"/>
            </a:xfrm>
            <a:custGeom>
              <a:avLst/>
              <a:gdLst>
                <a:gd name="connsiteX0" fmla="*/ 0 w 682625"/>
                <a:gd name="connsiteY0" fmla="*/ 15875 h 60325"/>
                <a:gd name="connsiteX1" fmla="*/ 31750 w 682625"/>
                <a:gd name="connsiteY1" fmla="*/ 12700 h 60325"/>
                <a:gd name="connsiteX2" fmla="*/ 50800 w 682625"/>
                <a:gd name="connsiteY2" fmla="*/ 0 h 60325"/>
                <a:gd name="connsiteX3" fmla="*/ 60325 w 682625"/>
                <a:gd name="connsiteY3" fmla="*/ 3175 h 60325"/>
                <a:gd name="connsiteX4" fmla="*/ 79375 w 682625"/>
                <a:gd name="connsiteY4" fmla="*/ 15875 h 60325"/>
                <a:gd name="connsiteX5" fmla="*/ 95250 w 682625"/>
                <a:gd name="connsiteY5" fmla="*/ 31750 h 60325"/>
                <a:gd name="connsiteX6" fmla="*/ 104775 w 682625"/>
                <a:gd name="connsiteY6" fmla="*/ 41275 h 60325"/>
                <a:gd name="connsiteX7" fmla="*/ 123825 w 682625"/>
                <a:gd name="connsiteY7" fmla="*/ 57150 h 60325"/>
                <a:gd name="connsiteX8" fmla="*/ 133350 w 682625"/>
                <a:gd name="connsiteY8" fmla="*/ 47625 h 60325"/>
                <a:gd name="connsiteX9" fmla="*/ 146050 w 682625"/>
                <a:gd name="connsiteY9" fmla="*/ 19050 h 60325"/>
                <a:gd name="connsiteX10" fmla="*/ 155575 w 682625"/>
                <a:gd name="connsiteY10" fmla="*/ 15875 h 60325"/>
                <a:gd name="connsiteX11" fmla="*/ 171450 w 682625"/>
                <a:gd name="connsiteY11" fmla="*/ 19050 h 60325"/>
                <a:gd name="connsiteX12" fmla="*/ 180975 w 682625"/>
                <a:gd name="connsiteY12" fmla="*/ 28575 h 60325"/>
                <a:gd name="connsiteX13" fmla="*/ 200025 w 682625"/>
                <a:gd name="connsiteY13" fmla="*/ 41275 h 60325"/>
                <a:gd name="connsiteX14" fmla="*/ 209550 w 682625"/>
                <a:gd name="connsiteY14" fmla="*/ 47625 h 60325"/>
                <a:gd name="connsiteX15" fmla="*/ 231775 w 682625"/>
                <a:gd name="connsiteY15" fmla="*/ 31750 h 60325"/>
                <a:gd name="connsiteX16" fmla="*/ 244475 w 682625"/>
                <a:gd name="connsiteY16" fmla="*/ 25400 h 60325"/>
                <a:gd name="connsiteX17" fmla="*/ 257175 w 682625"/>
                <a:gd name="connsiteY17" fmla="*/ 28575 h 60325"/>
                <a:gd name="connsiteX18" fmla="*/ 266700 w 682625"/>
                <a:gd name="connsiteY18" fmla="*/ 38100 h 60325"/>
                <a:gd name="connsiteX19" fmla="*/ 295275 w 682625"/>
                <a:gd name="connsiteY19" fmla="*/ 53975 h 60325"/>
                <a:gd name="connsiteX20" fmla="*/ 304800 w 682625"/>
                <a:gd name="connsiteY20" fmla="*/ 50800 h 60325"/>
                <a:gd name="connsiteX21" fmla="*/ 307975 w 682625"/>
                <a:gd name="connsiteY21" fmla="*/ 41275 h 60325"/>
                <a:gd name="connsiteX22" fmla="*/ 314325 w 682625"/>
                <a:gd name="connsiteY22" fmla="*/ 31750 h 60325"/>
                <a:gd name="connsiteX23" fmla="*/ 317500 w 682625"/>
                <a:gd name="connsiteY23" fmla="*/ 22225 h 60325"/>
                <a:gd name="connsiteX24" fmla="*/ 327025 w 682625"/>
                <a:gd name="connsiteY24" fmla="*/ 19050 h 60325"/>
                <a:gd name="connsiteX25" fmla="*/ 352425 w 682625"/>
                <a:gd name="connsiteY25" fmla="*/ 34925 h 60325"/>
                <a:gd name="connsiteX26" fmla="*/ 365125 w 682625"/>
                <a:gd name="connsiteY26" fmla="*/ 41275 h 60325"/>
                <a:gd name="connsiteX27" fmla="*/ 384175 w 682625"/>
                <a:gd name="connsiteY27" fmla="*/ 53975 h 60325"/>
                <a:gd name="connsiteX28" fmla="*/ 393700 w 682625"/>
                <a:gd name="connsiteY28" fmla="*/ 60325 h 60325"/>
                <a:gd name="connsiteX29" fmla="*/ 403225 w 682625"/>
                <a:gd name="connsiteY29" fmla="*/ 57150 h 60325"/>
                <a:gd name="connsiteX30" fmla="*/ 412750 w 682625"/>
                <a:gd name="connsiteY30" fmla="*/ 44450 h 60325"/>
                <a:gd name="connsiteX31" fmla="*/ 422275 w 682625"/>
                <a:gd name="connsiteY31" fmla="*/ 38100 h 60325"/>
                <a:gd name="connsiteX32" fmla="*/ 425450 w 682625"/>
                <a:gd name="connsiteY32" fmla="*/ 25400 h 60325"/>
                <a:gd name="connsiteX33" fmla="*/ 444500 w 682625"/>
                <a:gd name="connsiteY33" fmla="*/ 15875 h 60325"/>
                <a:gd name="connsiteX34" fmla="*/ 457200 w 682625"/>
                <a:gd name="connsiteY34" fmla="*/ 19050 h 60325"/>
                <a:gd name="connsiteX35" fmla="*/ 466725 w 682625"/>
                <a:gd name="connsiteY35" fmla="*/ 25400 h 60325"/>
                <a:gd name="connsiteX36" fmla="*/ 476250 w 682625"/>
                <a:gd name="connsiteY36" fmla="*/ 28575 h 60325"/>
                <a:gd name="connsiteX37" fmla="*/ 482600 w 682625"/>
                <a:gd name="connsiteY37" fmla="*/ 38100 h 60325"/>
                <a:gd name="connsiteX38" fmla="*/ 504825 w 682625"/>
                <a:gd name="connsiteY38" fmla="*/ 47625 h 60325"/>
                <a:gd name="connsiteX39" fmla="*/ 514350 w 682625"/>
                <a:gd name="connsiteY39" fmla="*/ 53975 h 60325"/>
                <a:gd name="connsiteX40" fmla="*/ 523875 w 682625"/>
                <a:gd name="connsiteY40" fmla="*/ 47625 h 60325"/>
                <a:gd name="connsiteX41" fmla="*/ 527050 w 682625"/>
                <a:gd name="connsiteY41" fmla="*/ 38100 h 60325"/>
                <a:gd name="connsiteX42" fmla="*/ 546100 w 682625"/>
                <a:gd name="connsiteY42" fmla="*/ 41275 h 60325"/>
                <a:gd name="connsiteX43" fmla="*/ 565150 w 682625"/>
                <a:gd name="connsiteY43" fmla="*/ 50800 h 60325"/>
                <a:gd name="connsiteX44" fmla="*/ 574675 w 682625"/>
                <a:gd name="connsiteY44" fmla="*/ 53975 h 60325"/>
                <a:gd name="connsiteX45" fmla="*/ 584200 w 682625"/>
                <a:gd name="connsiteY45" fmla="*/ 41275 h 60325"/>
                <a:gd name="connsiteX46" fmla="*/ 587375 w 682625"/>
                <a:gd name="connsiteY46" fmla="*/ 25400 h 60325"/>
                <a:gd name="connsiteX47" fmla="*/ 590550 w 682625"/>
                <a:gd name="connsiteY47" fmla="*/ 15875 h 60325"/>
                <a:gd name="connsiteX48" fmla="*/ 622300 w 682625"/>
                <a:gd name="connsiteY48" fmla="*/ 28575 h 60325"/>
                <a:gd name="connsiteX49" fmla="*/ 631825 w 682625"/>
                <a:gd name="connsiteY49" fmla="*/ 38100 h 60325"/>
                <a:gd name="connsiteX50" fmla="*/ 641350 w 682625"/>
                <a:gd name="connsiteY50" fmla="*/ 44450 h 60325"/>
                <a:gd name="connsiteX51" fmla="*/ 647700 w 682625"/>
                <a:gd name="connsiteY51" fmla="*/ 53975 h 60325"/>
                <a:gd name="connsiteX52" fmla="*/ 682625 w 682625"/>
                <a:gd name="connsiteY52" fmla="*/ 5715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82625" h="60325">
                  <a:moveTo>
                    <a:pt x="0" y="15875"/>
                  </a:moveTo>
                  <a:cubicBezTo>
                    <a:pt x="10583" y="14817"/>
                    <a:pt x="21598" y="15872"/>
                    <a:pt x="31750" y="12700"/>
                  </a:cubicBezTo>
                  <a:cubicBezTo>
                    <a:pt x="39034" y="10424"/>
                    <a:pt x="50800" y="0"/>
                    <a:pt x="50800" y="0"/>
                  </a:cubicBezTo>
                  <a:cubicBezTo>
                    <a:pt x="53975" y="1058"/>
                    <a:pt x="57399" y="1550"/>
                    <a:pt x="60325" y="3175"/>
                  </a:cubicBezTo>
                  <a:cubicBezTo>
                    <a:pt x="66996" y="6881"/>
                    <a:pt x="79375" y="15875"/>
                    <a:pt x="79375" y="15875"/>
                  </a:cubicBezTo>
                  <a:cubicBezTo>
                    <a:pt x="91017" y="33337"/>
                    <a:pt x="79375" y="18521"/>
                    <a:pt x="95250" y="31750"/>
                  </a:cubicBezTo>
                  <a:cubicBezTo>
                    <a:pt x="98699" y="34625"/>
                    <a:pt x="101326" y="38400"/>
                    <a:pt x="104775" y="41275"/>
                  </a:cubicBezTo>
                  <a:cubicBezTo>
                    <a:pt x="131297" y="63377"/>
                    <a:pt x="95998" y="29323"/>
                    <a:pt x="123825" y="57150"/>
                  </a:cubicBezTo>
                  <a:cubicBezTo>
                    <a:pt x="127000" y="53975"/>
                    <a:pt x="131169" y="51550"/>
                    <a:pt x="133350" y="47625"/>
                  </a:cubicBezTo>
                  <a:cubicBezTo>
                    <a:pt x="137619" y="39941"/>
                    <a:pt x="137862" y="25601"/>
                    <a:pt x="146050" y="19050"/>
                  </a:cubicBezTo>
                  <a:cubicBezTo>
                    <a:pt x="148663" y="16959"/>
                    <a:pt x="152400" y="16933"/>
                    <a:pt x="155575" y="15875"/>
                  </a:cubicBezTo>
                  <a:cubicBezTo>
                    <a:pt x="160867" y="16933"/>
                    <a:pt x="166623" y="16637"/>
                    <a:pt x="171450" y="19050"/>
                  </a:cubicBezTo>
                  <a:cubicBezTo>
                    <a:pt x="175466" y="21058"/>
                    <a:pt x="177431" y="25818"/>
                    <a:pt x="180975" y="28575"/>
                  </a:cubicBezTo>
                  <a:cubicBezTo>
                    <a:pt x="186999" y="33260"/>
                    <a:pt x="193675" y="37042"/>
                    <a:pt x="200025" y="41275"/>
                  </a:cubicBezTo>
                  <a:lnTo>
                    <a:pt x="209550" y="47625"/>
                  </a:lnTo>
                  <a:cubicBezTo>
                    <a:pt x="244357" y="30222"/>
                    <a:pt x="201741" y="53203"/>
                    <a:pt x="231775" y="31750"/>
                  </a:cubicBezTo>
                  <a:cubicBezTo>
                    <a:pt x="235626" y="28999"/>
                    <a:pt x="240242" y="27517"/>
                    <a:pt x="244475" y="25400"/>
                  </a:cubicBezTo>
                  <a:cubicBezTo>
                    <a:pt x="248708" y="26458"/>
                    <a:pt x="253386" y="26410"/>
                    <a:pt x="257175" y="28575"/>
                  </a:cubicBezTo>
                  <a:cubicBezTo>
                    <a:pt x="261074" y="30803"/>
                    <a:pt x="263156" y="35343"/>
                    <a:pt x="266700" y="38100"/>
                  </a:cubicBezTo>
                  <a:cubicBezTo>
                    <a:pt x="283076" y="50837"/>
                    <a:pt x="280904" y="49185"/>
                    <a:pt x="295275" y="53975"/>
                  </a:cubicBezTo>
                  <a:cubicBezTo>
                    <a:pt x="298450" y="52917"/>
                    <a:pt x="302433" y="53167"/>
                    <a:pt x="304800" y="50800"/>
                  </a:cubicBezTo>
                  <a:cubicBezTo>
                    <a:pt x="307167" y="48433"/>
                    <a:pt x="306478" y="44268"/>
                    <a:pt x="307975" y="41275"/>
                  </a:cubicBezTo>
                  <a:cubicBezTo>
                    <a:pt x="309682" y="37862"/>
                    <a:pt x="312618" y="35163"/>
                    <a:pt x="314325" y="31750"/>
                  </a:cubicBezTo>
                  <a:cubicBezTo>
                    <a:pt x="315822" y="28757"/>
                    <a:pt x="315133" y="24592"/>
                    <a:pt x="317500" y="22225"/>
                  </a:cubicBezTo>
                  <a:cubicBezTo>
                    <a:pt x="319867" y="19858"/>
                    <a:pt x="323850" y="20108"/>
                    <a:pt x="327025" y="19050"/>
                  </a:cubicBezTo>
                  <a:cubicBezTo>
                    <a:pt x="351286" y="25115"/>
                    <a:pt x="328747" y="17166"/>
                    <a:pt x="352425" y="34925"/>
                  </a:cubicBezTo>
                  <a:cubicBezTo>
                    <a:pt x="356211" y="37765"/>
                    <a:pt x="361066" y="38840"/>
                    <a:pt x="365125" y="41275"/>
                  </a:cubicBezTo>
                  <a:cubicBezTo>
                    <a:pt x="371669" y="45202"/>
                    <a:pt x="377825" y="49742"/>
                    <a:pt x="384175" y="53975"/>
                  </a:cubicBezTo>
                  <a:lnTo>
                    <a:pt x="393700" y="60325"/>
                  </a:lnTo>
                  <a:cubicBezTo>
                    <a:pt x="396875" y="59267"/>
                    <a:pt x="400654" y="59293"/>
                    <a:pt x="403225" y="57150"/>
                  </a:cubicBezTo>
                  <a:cubicBezTo>
                    <a:pt x="407290" y="53762"/>
                    <a:pt x="409008" y="48192"/>
                    <a:pt x="412750" y="44450"/>
                  </a:cubicBezTo>
                  <a:cubicBezTo>
                    <a:pt x="415448" y="41752"/>
                    <a:pt x="419100" y="40217"/>
                    <a:pt x="422275" y="38100"/>
                  </a:cubicBezTo>
                  <a:cubicBezTo>
                    <a:pt x="423333" y="33867"/>
                    <a:pt x="423029" y="29031"/>
                    <a:pt x="425450" y="25400"/>
                  </a:cubicBezTo>
                  <a:cubicBezTo>
                    <a:pt x="428967" y="20124"/>
                    <a:pt x="439067" y="17686"/>
                    <a:pt x="444500" y="15875"/>
                  </a:cubicBezTo>
                  <a:cubicBezTo>
                    <a:pt x="448733" y="16933"/>
                    <a:pt x="453189" y="17331"/>
                    <a:pt x="457200" y="19050"/>
                  </a:cubicBezTo>
                  <a:cubicBezTo>
                    <a:pt x="460707" y="20553"/>
                    <a:pt x="463312" y="23693"/>
                    <a:pt x="466725" y="25400"/>
                  </a:cubicBezTo>
                  <a:cubicBezTo>
                    <a:pt x="469718" y="26897"/>
                    <a:pt x="473075" y="27517"/>
                    <a:pt x="476250" y="28575"/>
                  </a:cubicBezTo>
                  <a:cubicBezTo>
                    <a:pt x="478367" y="31750"/>
                    <a:pt x="479669" y="35657"/>
                    <a:pt x="482600" y="38100"/>
                  </a:cubicBezTo>
                  <a:cubicBezTo>
                    <a:pt x="492510" y="46358"/>
                    <a:pt x="494899" y="42662"/>
                    <a:pt x="504825" y="47625"/>
                  </a:cubicBezTo>
                  <a:cubicBezTo>
                    <a:pt x="508238" y="49332"/>
                    <a:pt x="511175" y="51858"/>
                    <a:pt x="514350" y="53975"/>
                  </a:cubicBezTo>
                  <a:cubicBezTo>
                    <a:pt x="517525" y="51858"/>
                    <a:pt x="521491" y="50605"/>
                    <a:pt x="523875" y="47625"/>
                  </a:cubicBezTo>
                  <a:cubicBezTo>
                    <a:pt x="525966" y="45012"/>
                    <a:pt x="523832" y="39019"/>
                    <a:pt x="527050" y="38100"/>
                  </a:cubicBezTo>
                  <a:cubicBezTo>
                    <a:pt x="533240" y="36331"/>
                    <a:pt x="539816" y="39878"/>
                    <a:pt x="546100" y="41275"/>
                  </a:cubicBezTo>
                  <a:cubicBezTo>
                    <a:pt x="560465" y="44467"/>
                    <a:pt x="551450" y="43950"/>
                    <a:pt x="565150" y="50800"/>
                  </a:cubicBezTo>
                  <a:cubicBezTo>
                    <a:pt x="568143" y="52297"/>
                    <a:pt x="571500" y="52917"/>
                    <a:pt x="574675" y="53975"/>
                  </a:cubicBezTo>
                  <a:cubicBezTo>
                    <a:pt x="577850" y="49742"/>
                    <a:pt x="582051" y="46111"/>
                    <a:pt x="584200" y="41275"/>
                  </a:cubicBezTo>
                  <a:cubicBezTo>
                    <a:pt x="586392" y="36344"/>
                    <a:pt x="586066" y="30635"/>
                    <a:pt x="587375" y="25400"/>
                  </a:cubicBezTo>
                  <a:cubicBezTo>
                    <a:pt x="588187" y="22153"/>
                    <a:pt x="589492" y="19050"/>
                    <a:pt x="590550" y="15875"/>
                  </a:cubicBezTo>
                  <a:cubicBezTo>
                    <a:pt x="599225" y="18767"/>
                    <a:pt x="614125" y="22735"/>
                    <a:pt x="622300" y="28575"/>
                  </a:cubicBezTo>
                  <a:cubicBezTo>
                    <a:pt x="625954" y="31185"/>
                    <a:pt x="628376" y="35225"/>
                    <a:pt x="631825" y="38100"/>
                  </a:cubicBezTo>
                  <a:cubicBezTo>
                    <a:pt x="634756" y="40543"/>
                    <a:pt x="638175" y="42333"/>
                    <a:pt x="641350" y="44450"/>
                  </a:cubicBezTo>
                  <a:cubicBezTo>
                    <a:pt x="643467" y="47625"/>
                    <a:pt x="644720" y="51591"/>
                    <a:pt x="647700" y="53975"/>
                  </a:cubicBezTo>
                  <a:cubicBezTo>
                    <a:pt x="655015" y="59827"/>
                    <a:pt x="679788" y="57150"/>
                    <a:pt x="682625" y="571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382712" y="2940137"/>
              <a:ext cx="682625" cy="60325"/>
            </a:xfrm>
            <a:custGeom>
              <a:avLst/>
              <a:gdLst>
                <a:gd name="connsiteX0" fmla="*/ 0 w 682625"/>
                <a:gd name="connsiteY0" fmla="*/ 15875 h 60325"/>
                <a:gd name="connsiteX1" fmla="*/ 31750 w 682625"/>
                <a:gd name="connsiteY1" fmla="*/ 12700 h 60325"/>
                <a:gd name="connsiteX2" fmla="*/ 50800 w 682625"/>
                <a:gd name="connsiteY2" fmla="*/ 0 h 60325"/>
                <a:gd name="connsiteX3" fmla="*/ 60325 w 682625"/>
                <a:gd name="connsiteY3" fmla="*/ 3175 h 60325"/>
                <a:gd name="connsiteX4" fmla="*/ 79375 w 682625"/>
                <a:gd name="connsiteY4" fmla="*/ 15875 h 60325"/>
                <a:gd name="connsiteX5" fmla="*/ 95250 w 682625"/>
                <a:gd name="connsiteY5" fmla="*/ 31750 h 60325"/>
                <a:gd name="connsiteX6" fmla="*/ 104775 w 682625"/>
                <a:gd name="connsiteY6" fmla="*/ 41275 h 60325"/>
                <a:gd name="connsiteX7" fmla="*/ 123825 w 682625"/>
                <a:gd name="connsiteY7" fmla="*/ 57150 h 60325"/>
                <a:gd name="connsiteX8" fmla="*/ 133350 w 682625"/>
                <a:gd name="connsiteY8" fmla="*/ 47625 h 60325"/>
                <a:gd name="connsiteX9" fmla="*/ 146050 w 682625"/>
                <a:gd name="connsiteY9" fmla="*/ 19050 h 60325"/>
                <a:gd name="connsiteX10" fmla="*/ 155575 w 682625"/>
                <a:gd name="connsiteY10" fmla="*/ 15875 h 60325"/>
                <a:gd name="connsiteX11" fmla="*/ 171450 w 682625"/>
                <a:gd name="connsiteY11" fmla="*/ 19050 h 60325"/>
                <a:gd name="connsiteX12" fmla="*/ 180975 w 682625"/>
                <a:gd name="connsiteY12" fmla="*/ 28575 h 60325"/>
                <a:gd name="connsiteX13" fmla="*/ 200025 w 682625"/>
                <a:gd name="connsiteY13" fmla="*/ 41275 h 60325"/>
                <a:gd name="connsiteX14" fmla="*/ 209550 w 682625"/>
                <a:gd name="connsiteY14" fmla="*/ 47625 h 60325"/>
                <a:gd name="connsiteX15" fmla="*/ 231775 w 682625"/>
                <a:gd name="connsiteY15" fmla="*/ 31750 h 60325"/>
                <a:gd name="connsiteX16" fmla="*/ 244475 w 682625"/>
                <a:gd name="connsiteY16" fmla="*/ 25400 h 60325"/>
                <a:gd name="connsiteX17" fmla="*/ 257175 w 682625"/>
                <a:gd name="connsiteY17" fmla="*/ 28575 h 60325"/>
                <a:gd name="connsiteX18" fmla="*/ 266700 w 682625"/>
                <a:gd name="connsiteY18" fmla="*/ 38100 h 60325"/>
                <a:gd name="connsiteX19" fmla="*/ 295275 w 682625"/>
                <a:gd name="connsiteY19" fmla="*/ 53975 h 60325"/>
                <a:gd name="connsiteX20" fmla="*/ 304800 w 682625"/>
                <a:gd name="connsiteY20" fmla="*/ 50800 h 60325"/>
                <a:gd name="connsiteX21" fmla="*/ 307975 w 682625"/>
                <a:gd name="connsiteY21" fmla="*/ 41275 h 60325"/>
                <a:gd name="connsiteX22" fmla="*/ 314325 w 682625"/>
                <a:gd name="connsiteY22" fmla="*/ 31750 h 60325"/>
                <a:gd name="connsiteX23" fmla="*/ 317500 w 682625"/>
                <a:gd name="connsiteY23" fmla="*/ 22225 h 60325"/>
                <a:gd name="connsiteX24" fmla="*/ 327025 w 682625"/>
                <a:gd name="connsiteY24" fmla="*/ 19050 h 60325"/>
                <a:gd name="connsiteX25" fmla="*/ 352425 w 682625"/>
                <a:gd name="connsiteY25" fmla="*/ 34925 h 60325"/>
                <a:gd name="connsiteX26" fmla="*/ 365125 w 682625"/>
                <a:gd name="connsiteY26" fmla="*/ 41275 h 60325"/>
                <a:gd name="connsiteX27" fmla="*/ 384175 w 682625"/>
                <a:gd name="connsiteY27" fmla="*/ 53975 h 60325"/>
                <a:gd name="connsiteX28" fmla="*/ 393700 w 682625"/>
                <a:gd name="connsiteY28" fmla="*/ 60325 h 60325"/>
                <a:gd name="connsiteX29" fmla="*/ 403225 w 682625"/>
                <a:gd name="connsiteY29" fmla="*/ 57150 h 60325"/>
                <a:gd name="connsiteX30" fmla="*/ 412750 w 682625"/>
                <a:gd name="connsiteY30" fmla="*/ 44450 h 60325"/>
                <a:gd name="connsiteX31" fmla="*/ 422275 w 682625"/>
                <a:gd name="connsiteY31" fmla="*/ 38100 h 60325"/>
                <a:gd name="connsiteX32" fmla="*/ 425450 w 682625"/>
                <a:gd name="connsiteY32" fmla="*/ 25400 h 60325"/>
                <a:gd name="connsiteX33" fmla="*/ 444500 w 682625"/>
                <a:gd name="connsiteY33" fmla="*/ 15875 h 60325"/>
                <a:gd name="connsiteX34" fmla="*/ 457200 w 682625"/>
                <a:gd name="connsiteY34" fmla="*/ 19050 h 60325"/>
                <a:gd name="connsiteX35" fmla="*/ 466725 w 682625"/>
                <a:gd name="connsiteY35" fmla="*/ 25400 h 60325"/>
                <a:gd name="connsiteX36" fmla="*/ 476250 w 682625"/>
                <a:gd name="connsiteY36" fmla="*/ 28575 h 60325"/>
                <a:gd name="connsiteX37" fmla="*/ 482600 w 682625"/>
                <a:gd name="connsiteY37" fmla="*/ 38100 h 60325"/>
                <a:gd name="connsiteX38" fmla="*/ 504825 w 682625"/>
                <a:gd name="connsiteY38" fmla="*/ 47625 h 60325"/>
                <a:gd name="connsiteX39" fmla="*/ 514350 w 682625"/>
                <a:gd name="connsiteY39" fmla="*/ 53975 h 60325"/>
                <a:gd name="connsiteX40" fmla="*/ 523875 w 682625"/>
                <a:gd name="connsiteY40" fmla="*/ 47625 h 60325"/>
                <a:gd name="connsiteX41" fmla="*/ 527050 w 682625"/>
                <a:gd name="connsiteY41" fmla="*/ 38100 h 60325"/>
                <a:gd name="connsiteX42" fmla="*/ 546100 w 682625"/>
                <a:gd name="connsiteY42" fmla="*/ 41275 h 60325"/>
                <a:gd name="connsiteX43" fmla="*/ 565150 w 682625"/>
                <a:gd name="connsiteY43" fmla="*/ 50800 h 60325"/>
                <a:gd name="connsiteX44" fmla="*/ 574675 w 682625"/>
                <a:gd name="connsiteY44" fmla="*/ 53975 h 60325"/>
                <a:gd name="connsiteX45" fmla="*/ 584200 w 682625"/>
                <a:gd name="connsiteY45" fmla="*/ 41275 h 60325"/>
                <a:gd name="connsiteX46" fmla="*/ 587375 w 682625"/>
                <a:gd name="connsiteY46" fmla="*/ 25400 h 60325"/>
                <a:gd name="connsiteX47" fmla="*/ 590550 w 682625"/>
                <a:gd name="connsiteY47" fmla="*/ 15875 h 60325"/>
                <a:gd name="connsiteX48" fmla="*/ 622300 w 682625"/>
                <a:gd name="connsiteY48" fmla="*/ 28575 h 60325"/>
                <a:gd name="connsiteX49" fmla="*/ 631825 w 682625"/>
                <a:gd name="connsiteY49" fmla="*/ 38100 h 60325"/>
                <a:gd name="connsiteX50" fmla="*/ 641350 w 682625"/>
                <a:gd name="connsiteY50" fmla="*/ 44450 h 60325"/>
                <a:gd name="connsiteX51" fmla="*/ 647700 w 682625"/>
                <a:gd name="connsiteY51" fmla="*/ 53975 h 60325"/>
                <a:gd name="connsiteX52" fmla="*/ 682625 w 682625"/>
                <a:gd name="connsiteY52" fmla="*/ 5715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82625" h="60325">
                  <a:moveTo>
                    <a:pt x="0" y="15875"/>
                  </a:moveTo>
                  <a:cubicBezTo>
                    <a:pt x="10583" y="14817"/>
                    <a:pt x="21598" y="15872"/>
                    <a:pt x="31750" y="12700"/>
                  </a:cubicBezTo>
                  <a:cubicBezTo>
                    <a:pt x="39034" y="10424"/>
                    <a:pt x="50800" y="0"/>
                    <a:pt x="50800" y="0"/>
                  </a:cubicBezTo>
                  <a:cubicBezTo>
                    <a:pt x="53975" y="1058"/>
                    <a:pt x="57399" y="1550"/>
                    <a:pt x="60325" y="3175"/>
                  </a:cubicBezTo>
                  <a:cubicBezTo>
                    <a:pt x="66996" y="6881"/>
                    <a:pt x="79375" y="15875"/>
                    <a:pt x="79375" y="15875"/>
                  </a:cubicBezTo>
                  <a:cubicBezTo>
                    <a:pt x="91017" y="33337"/>
                    <a:pt x="79375" y="18521"/>
                    <a:pt x="95250" y="31750"/>
                  </a:cubicBezTo>
                  <a:cubicBezTo>
                    <a:pt x="98699" y="34625"/>
                    <a:pt x="101326" y="38400"/>
                    <a:pt x="104775" y="41275"/>
                  </a:cubicBezTo>
                  <a:cubicBezTo>
                    <a:pt x="131297" y="63377"/>
                    <a:pt x="95998" y="29323"/>
                    <a:pt x="123825" y="57150"/>
                  </a:cubicBezTo>
                  <a:cubicBezTo>
                    <a:pt x="127000" y="53975"/>
                    <a:pt x="131169" y="51550"/>
                    <a:pt x="133350" y="47625"/>
                  </a:cubicBezTo>
                  <a:cubicBezTo>
                    <a:pt x="137619" y="39941"/>
                    <a:pt x="137862" y="25601"/>
                    <a:pt x="146050" y="19050"/>
                  </a:cubicBezTo>
                  <a:cubicBezTo>
                    <a:pt x="148663" y="16959"/>
                    <a:pt x="152400" y="16933"/>
                    <a:pt x="155575" y="15875"/>
                  </a:cubicBezTo>
                  <a:cubicBezTo>
                    <a:pt x="160867" y="16933"/>
                    <a:pt x="166623" y="16637"/>
                    <a:pt x="171450" y="19050"/>
                  </a:cubicBezTo>
                  <a:cubicBezTo>
                    <a:pt x="175466" y="21058"/>
                    <a:pt x="177431" y="25818"/>
                    <a:pt x="180975" y="28575"/>
                  </a:cubicBezTo>
                  <a:cubicBezTo>
                    <a:pt x="186999" y="33260"/>
                    <a:pt x="193675" y="37042"/>
                    <a:pt x="200025" y="41275"/>
                  </a:cubicBezTo>
                  <a:lnTo>
                    <a:pt x="209550" y="47625"/>
                  </a:lnTo>
                  <a:cubicBezTo>
                    <a:pt x="244357" y="30222"/>
                    <a:pt x="201741" y="53203"/>
                    <a:pt x="231775" y="31750"/>
                  </a:cubicBezTo>
                  <a:cubicBezTo>
                    <a:pt x="235626" y="28999"/>
                    <a:pt x="240242" y="27517"/>
                    <a:pt x="244475" y="25400"/>
                  </a:cubicBezTo>
                  <a:cubicBezTo>
                    <a:pt x="248708" y="26458"/>
                    <a:pt x="253386" y="26410"/>
                    <a:pt x="257175" y="28575"/>
                  </a:cubicBezTo>
                  <a:cubicBezTo>
                    <a:pt x="261074" y="30803"/>
                    <a:pt x="263156" y="35343"/>
                    <a:pt x="266700" y="38100"/>
                  </a:cubicBezTo>
                  <a:cubicBezTo>
                    <a:pt x="283076" y="50837"/>
                    <a:pt x="280904" y="49185"/>
                    <a:pt x="295275" y="53975"/>
                  </a:cubicBezTo>
                  <a:cubicBezTo>
                    <a:pt x="298450" y="52917"/>
                    <a:pt x="302433" y="53167"/>
                    <a:pt x="304800" y="50800"/>
                  </a:cubicBezTo>
                  <a:cubicBezTo>
                    <a:pt x="307167" y="48433"/>
                    <a:pt x="306478" y="44268"/>
                    <a:pt x="307975" y="41275"/>
                  </a:cubicBezTo>
                  <a:cubicBezTo>
                    <a:pt x="309682" y="37862"/>
                    <a:pt x="312618" y="35163"/>
                    <a:pt x="314325" y="31750"/>
                  </a:cubicBezTo>
                  <a:cubicBezTo>
                    <a:pt x="315822" y="28757"/>
                    <a:pt x="315133" y="24592"/>
                    <a:pt x="317500" y="22225"/>
                  </a:cubicBezTo>
                  <a:cubicBezTo>
                    <a:pt x="319867" y="19858"/>
                    <a:pt x="323850" y="20108"/>
                    <a:pt x="327025" y="19050"/>
                  </a:cubicBezTo>
                  <a:cubicBezTo>
                    <a:pt x="351286" y="25115"/>
                    <a:pt x="328747" y="17166"/>
                    <a:pt x="352425" y="34925"/>
                  </a:cubicBezTo>
                  <a:cubicBezTo>
                    <a:pt x="356211" y="37765"/>
                    <a:pt x="361066" y="38840"/>
                    <a:pt x="365125" y="41275"/>
                  </a:cubicBezTo>
                  <a:cubicBezTo>
                    <a:pt x="371669" y="45202"/>
                    <a:pt x="377825" y="49742"/>
                    <a:pt x="384175" y="53975"/>
                  </a:cubicBezTo>
                  <a:lnTo>
                    <a:pt x="393700" y="60325"/>
                  </a:lnTo>
                  <a:cubicBezTo>
                    <a:pt x="396875" y="59267"/>
                    <a:pt x="400654" y="59293"/>
                    <a:pt x="403225" y="57150"/>
                  </a:cubicBezTo>
                  <a:cubicBezTo>
                    <a:pt x="407290" y="53762"/>
                    <a:pt x="409008" y="48192"/>
                    <a:pt x="412750" y="44450"/>
                  </a:cubicBezTo>
                  <a:cubicBezTo>
                    <a:pt x="415448" y="41752"/>
                    <a:pt x="419100" y="40217"/>
                    <a:pt x="422275" y="38100"/>
                  </a:cubicBezTo>
                  <a:cubicBezTo>
                    <a:pt x="423333" y="33867"/>
                    <a:pt x="423029" y="29031"/>
                    <a:pt x="425450" y="25400"/>
                  </a:cubicBezTo>
                  <a:cubicBezTo>
                    <a:pt x="428967" y="20124"/>
                    <a:pt x="439067" y="17686"/>
                    <a:pt x="444500" y="15875"/>
                  </a:cubicBezTo>
                  <a:cubicBezTo>
                    <a:pt x="448733" y="16933"/>
                    <a:pt x="453189" y="17331"/>
                    <a:pt x="457200" y="19050"/>
                  </a:cubicBezTo>
                  <a:cubicBezTo>
                    <a:pt x="460707" y="20553"/>
                    <a:pt x="463312" y="23693"/>
                    <a:pt x="466725" y="25400"/>
                  </a:cubicBezTo>
                  <a:cubicBezTo>
                    <a:pt x="469718" y="26897"/>
                    <a:pt x="473075" y="27517"/>
                    <a:pt x="476250" y="28575"/>
                  </a:cubicBezTo>
                  <a:cubicBezTo>
                    <a:pt x="478367" y="31750"/>
                    <a:pt x="479669" y="35657"/>
                    <a:pt x="482600" y="38100"/>
                  </a:cubicBezTo>
                  <a:cubicBezTo>
                    <a:pt x="492510" y="46358"/>
                    <a:pt x="494899" y="42662"/>
                    <a:pt x="504825" y="47625"/>
                  </a:cubicBezTo>
                  <a:cubicBezTo>
                    <a:pt x="508238" y="49332"/>
                    <a:pt x="511175" y="51858"/>
                    <a:pt x="514350" y="53975"/>
                  </a:cubicBezTo>
                  <a:cubicBezTo>
                    <a:pt x="517525" y="51858"/>
                    <a:pt x="521491" y="50605"/>
                    <a:pt x="523875" y="47625"/>
                  </a:cubicBezTo>
                  <a:cubicBezTo>
                    <a:pt x="525966" y="45012"/>
                    <a:pt x="523832" y="39019"/>
                    <a:pt x="527050" y="38100"/>
                  </a:cubicBezTo>
                  <a:cubicBezTo>
                    <a:pt x="533240" y="36331"/>
                    <a:pt x="539816" y="39878"/>
                    <a:pt x="546100" y="41275"/>
                  </a:cubicBezTo>
                  <a:cubicBezTo>
                    <a:pt x="560465" y="44467"/>
                    <a:pt x="551450" y="43950"/>
                    <a:pt x="565150" y="50800"/>
                  </a:cubicBezTo>
                  <a:cubicBezTo>
                    <a:pt x="568143" y="52297"/>
                    <a:pt x="571500" y="52917"/>
                    <a:pt x="574675" y="53975"/>
                  </a:cubicBezTo>
                  <a:cubicBezTo>
                    <a:pt x="577850" y="49742"/>
                    <a:pt x="582051" y="46111"/>
                    <a:pt x="584200" y="41275"/>
                  </a:cubicBezTo>
                  <a:cubicBezTo>
                    <a:pt x="586392" y="36344"/>
                    <a:pt x="586066" y="30635"/>
                    <a:pt x="587375" y="25400"/>
                  </a:cubicBezTo>
                  <a:cubicBezTo>
                    <a:pt x="588187" y="22153"/>
                    <a:pt x="589492" y="19050"/>
                    <a:pt x="590550" y="15875"/>
                  </a:cubicBezTo>
                  <a:cubicBezTo>
                    <a:pt x="599225" y="18767"/>
                    <a:pt x="614125" y="22735"/>
                    <a:pt x="622300" y="28575"/>
                  </a:cubicBezTo>
                  <a:cubicBezTo>
                    <a:pt x="625954" y="31185"/>
                    <a:pt x="628376" y="35225"/>
                    <a:pt x="631825" y="38100"/>
                  </a:cubicBezTo>
                  <a:cubicBezTo>
                    <a:pt x="634756" y="40543"/>
                    <a:pt x="638175" y="42333"/>
                    <a:pt x="641350" y="44450"/>
                  </a:cubicBezTo>
                  <a:cubicBezTo>
                    <a:pt x="643467" y="47625"/>
                    <a:pt x="644720" y="51591"/>
                    <a:pt x="647700" y="53975"/>
                  </a:cubicBezTo>
                  <a:cubicBezTo>
                    <a:pt x="655015" y="59827"/>
                    <a:pt x="679788" y="57150"/>
                    <a:pt x="682625" y="571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378223" y="2879812"/>
              <a:ext cx="682625" cy="60325"/>
            </a:xfrm>
            <a:custGeom>
              <a:avLst/>
              <a:gdLst>
                <a:gd name="connsiteX0" fmla="*/ 0 w 682625"/>
                <a:gd name="connsiteY0" fmla="*/ 15875 h 60325"/>
                <a:gd name="connsiteX1" fmla="*/ 31750 w 682625"/>
                <a:gd name="connsiteY1" fmla="*/ 12700 h 60325"/>
                <a:gd name="connsiteX2" fmla="*/ 50800 w 682625"/>
                <a:gd name="connsiteY2" fmla="*/ 0 h 60325"/>
                <a:gd name="connsiteX3" fmla="*/ 60325 w 682625"/>
                <a:gd name="connsiteY3" fmla="*/ 3175 h 60325"/>
                <a:gd name="connsiteX4" fmla="*/ 79375 w 682625"/>
                <a:gd name="connsiteY4" fmla="*/ 15875 h 60325"/>
                <a:gd name="connsiteX5" fmla="*/ 95250 w 682625"/>
                <a:gd name="connsiteY5" fmla="*/ 31750 h 60325"/>
                <a:gd name="connsiteX6" fmla="*/ 104775 w 682625"/>
                <a:gd name="connsiteY6" fmla="*/ 41275 h 60325"/>
                <a:gd name="connsiteX7" fmla="*/ 123825 w 682625"/>
                <a:gd name="connsiteY7" fmla="*/ 57150 h 60325"/>
                <a:gd name="connsiteX8" fmla="*/ 133350 w 682625"/>
                <a:gd name="connsiteY8" fmla="*/ 47625 h 60325"/>
                <a:gd name="connsiteX9" fmla="*/ 146050 w 682625"/>
                <a:gd name="connsiteY9" fmla="*/ 19050 h 60325"/>
                <a:gd name="connsiteX10" fmla="*/ 155575 w 682625"/>
                <a:gd name="connsiteY10" fmla="*/ 15875 h 60325"/>
                <a:gd name="connsiteX11" fmla="*/ 171450 w 682625"/>
                <a:gd name="connsiteY11" fmla="*/ 19050 h 60325"/>
                <a:gd name="connsiteX12" fmla="*/ 180975 w 682625"/>
                <a:gd name="connsiteY12" fmla="*/ 28575 h 60325"/>
                <a:gd name="connsiteX13" fmla="*/ 200025 w 682625"/>
                <a:gd name="connsiteY13" fmla="*/ 41275 h 60325"/>
                <a:gd name="connsiteX14" fmla="*/ 209550 w 682625"/>
                <a:gd name="connsiteY14" fmla="*/ 47625 h 60325"/>
                <a:gd name="connsiteX15" fmla="*/ 231775 w 682625"/>
                <a:gd name="connsiteY15" fmla="*/ 31750 h 60325"/>
                <a:gd name="connsiteX16" fmla="*/ 244475 w 682625"/>
                <a:gd name="connsiteY16" fmla="*/ 25400 h 60325"/>
                <a:gd name="connsiteX17" fmla="*/ 257175 w 682625"/>
                <a:gd name="connsiteY17" fmla="*/ 28575 h 60325"/>
                <a:gd name="connsiteX18" fmla="*/ 266700 w 682625"/>
                <a:gd name="connsiteY18" fmla="*/ 38100 h 60325"/>
                <a:gd name="connsiteX19" fmla="*/ 295275 w 682625"/>
                <a:gd name="connsiteY19" fmla="*/ 53975 h 60325"/>
                <a:gd name="connsiteX20" fmla="*/ 304800 w 682625"/>
                <a:gd name="connsiteY20" fmla="*/ 50800 h 60325"/>
                <a:gd name="connsiteX21" fmla="*/ 307975 w 682625"/>
                <a:gd name="connsiteY21" fmla="*/ 41275 h 60325"/>
                <a:gd name="connsiteX22" fmla="*/ 314325 w 682625"/>
                <a:gd name="connsiteY22" fmla="*/ 31750 h 60325"/>
                <a:gd name="connsiteX23" fmla="*/ 317500 w 682625"/>
                <a:gd name="connsiteY23" fmla="*/ 22225 h 60325"/>
                <a:gd name="connsiteX24" fmla="*/ 327025 w 682625"/>
                <a:gd name="connsiteY24" fmla="*/ 19050 h 60325"/>
                <a:gd name="connsiteX25" fmla="*/ 352425 w 682625"/>
                <a:gd name="connsiteY25" fmla="*/ 34925 h 60325"/>
                <a:gd name="connsiteX26" fmla="*/ 365125 w 682625"/>
                <a:gd name="connsiteY26" fmla="*/ 41275 h 60325"/>
                <a:gd name="connsiteX27" fmla="*/ 384175 w 682625"/>
                <a:gd name="connsiteY27" fmla="*/ 53975 h 60325"/>
                <a:gd name="connsiteX28" fmla="*/ 393700 w 682625"/>
                <a:gd name="connsiteY28" fmla="*/ 60325 h 60325"/>
                <a:gd name="connsiteX29" fmla="*/ 403225 w 682625"/>
                <a:gd name="connsiteY29" fmla="*/ 57150 h 60325"/>
                <a:gd name="connsiteX30" fmla="*/ 412750 w 682625"/>
                <a:gd name="connsiteY30" fmla="*/ 44450 h 60325"/>
                <a:gd name="connsiteX31" fmla="*/ 422275 w 682625"/>
                <a:gd name="connsiteY31" fmla="*/ 38100 h 60325"/>
                <a:gd name="connsiteX32" fmla="*/ 425450 w 682625"/>
                <a:gd name="connsiteY32" fmla="*/ 25400 h 60325"/>
                <a:gd name="connsiteX33" fmla="*/ 444500 w 682625"/>
                <a:gd name="connsiteY33" fmla="*/ 15875 h 60325"/>
                <a:gd name="connsiteX34" fmla="*/ 457200 w 682625"/>
                <a:gd name="connsiteY34" fmla="*/ 19050 h 60325"/>
                <a:gd name="connsiteX35" fmla="*/ 466725 w 682625"/>
                <a:gd name="connsiteY35" fmla="*/ 25400 h 60325"/>
                <a:gd name="connsiteX36" fmla="*/ 476250 w 682625"/>
                <a:gd name="connsiteY36" fmla="*/ 28575 h 60325"/>
                <a:gd name="connsiteX37" fmla="*/ 482600 w 682625"/>
                <a:gd name="connsiteY37" fmla="*/ 38100 h 60325"/>
                <a:gd name="connsiteX38" fmla="*/ 504825 w 682625"/>
                <a:gd name="connsiteY38" fmla="*/ 47625 h 60325"/>
                <a:gd name="connsiteX39" fmla="*/ 514350 w 682625"/>
                <a:gd name="connsiteY39" fmla="*/ 53975 h 60325"/>
                <a:gd name="connsiteX40" fmla="*/ 523875 w 682625"/>
                <a:gd name="connsiteY40" fmla="*/ 47625 h 60325"/>
                <a:gd name="connsiteX41" fmla="*/ 527050 w 682625"/>
                <a:gd name="connsiteY41" fmla="*/ 38100 h 60325"/>
                <a:gd name="connsiteX42" fmla="*/ 546100 w 682625"/>
                <a:gd name="connsiteY42" fmla="*/ 41275 h 60325"/>
                <a:gd name="connsiteX43" fmla="*/ 565150 w 682625"/>
                <a:gd name="connsiteY43" fmla="*/ 50800 h 60325"/>
                <a:gd name="connsiteX44" fmla="*/ 574675 w 682625"/>
                <a:gd name="connsiteY44" fmla="*/ 53975 h 60325"/>
                <a:gd name="connsiteX45" fmla="*/ 584200 w 682625"/>
                <a:gd name="connsiteY45" fmla="*/ 41275 h 60325"/>
                <a:gd name="connsiteX46" fmla="*/ 587375 w 682625"/>
                <a:gd name="connsiteY46" fmla="*/ 25400 h 60325"/>
                <a:gd name="connsiteX47" fmla="*/ 590550 w 682625"/>
                <a:gd name="connsiteY47" fmla="*/ 15875 h 60325"/>
                <a:gd name="connsiteX48" fmla="*/ 622300 w 682625"/>
                <a:gd name="connsiteY48" fmla="*/ 28575 h 60325"/>
                <a:gd name="connsiteX49" fmla="*/ 631825 w 682625"/>
                <a:gd name="connsiteY49" fmla="*/ 38100 h 60325"/>
                <a:gd name="connsiteX50" fmla="*/ 641350 w 682625"/>
                <a:gd name="connsiteY50" fmla="*/ 44450 h 60325"/>
                <a:gd name="connsiteX51" fmla="*/ 647700 w 682625"/>
                <a:gd name="connsiteY51" fmla="*/ 53975 h 60325"/>
                <a:gd name="connsiteX52" fmla="*/ 682625 w 682625"/>
                <a:gd name="connsiteY52" fmla="*/ 5715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82625" h="60325">
                  <a:moveTo>
                    <a:pt x="0" y="15875"/>
                  </a:moveTo>
                  <a:cubicBezTo>
                    <a:pt x="10583" y="14817"/>
                    <a:pt x="21598" y="15872"/>
                    <a:pt x="31750" y="12700"/>
                  </a:cubicBezTo>
                  <a:cubicBezTo>
                    <a:pt x="39034" y="10424"/>
                    <a:pt x="50800" y="0"/>
                    <a:pt x="50800" y="0"/>
                  </a:cubicBezTo>
                  <a:cubicBezTo>
                    <a:pt x="53975" y="1058"/>
                    <a:pt x="57399" y="1550"/>
                    <a:pt x="60325" y="3175"/>
                  </a:cubicBezTo>
                  <a:cubicBezTo>
                    <a:pt x="66996" y="6881"/>
                    <a:pt x="79375" y="15875"/>
                    <a:pt x="79375" y="15875"/>
                  </a:cubicBezTo>
                  <a:cubicBezTo>
                    <a:pt x="91017" y="33337"/>
                    <a:pt x="79375" y="18521"/>
                    <a:pt x="95250" y="31750"/>
                  </a:cubicBezTo>
                  <a:cubicBezTo>
                    <a:pt x="98699" y="34625"/>
                    <a:pt x="101326" y="38400"/>
                    <a:pt x="104775" y="41275"/>
                  </a:cubicBezTo>
                  <a:cubicBezTo>
                    <a:pt x="131297" y="63377"/>
                    <a:pt x="95998" y="29323"/>
                    <a:pt x="123825" y="57150"/>
                  </a:cubicBezTo>
                  <a:cubicBezTo>
                    <a:pt x="127000" y="53975"/>
                    <a:pt x="131169" y="51550"/>
                    <a:pt x="133350" y="47625"/>
                  </a:cubicBezTo>
                  <a:cubicBezTo>
                    <a:pt x="137619" y="39941"/>
                    <a:pt x="137862" y="25601"/>
                    <a:pt x="146050" y="19050"/>
                  </a:cubicBezTo>
                  <a:cubicBezTo>
                    <a:pt x="148663" y="16959"/>
                    <a:pt x="152400" y="16933"/>
                    <a:pt x="155575" y="15875"/>
                  </a:cubicBezTo>
                  <a:cubicBezTo>
                    <a:pt x="160867" y="16933"/>
                    <a:pt x="166623" y="16637"/>
                    <a:pt x="171450" y="19050"/>
                  </a:cubicBezTo>
                  <a:cubicBezTo>
                    <a:pt x="175466" y="21058"/>
                    <a:pt x="177431" y="25818"/>
                    <a:pt x="180975" y="28575"/>
                  </a:cubicBezTo>
                  <a:cubicBezTo>
                    <a:pt x="186999" y="33260"/>
                    <a:pt x="193675" y="37042"/>
                    <a:pt x="200025" y="41275"/>
                  </a:cubicBezTo>
                  <a:lnTo>
                    <a:pt x="209550" y="47625"/>
                  </a:lnTo>
                  <a:cubicBezTo>
                    <a:pt x="244357" y="30222"/>
                    <a:pt x="201741" y="53203"/>
                    <a:pt x="231775" y="31750"/>
                  </a:cubicBezTo>
                  <a:cubicBezTo>
                    <a:pt x="235626" y="28999"/>
                    <a:pt x="240242" y="27517"/>
                    <a:pt x="244475" y="25400"/>
                  </a:cubicBezTo>
                  <a:cubicBezTo>
                    <a:pt x="248708" y="26458"/>
                    <a:pt x="253386" y="26410"/>
                    <a:pt x="257175" y="28575"/>
                  </a:cubicBezTo>
                  <a:cubicBezTo>
                    <a:pt x="261074" y="30803"/>
                    <a:pt x="263156" y="35343"/>
                    <a:pt x="266700" y="38100"/>
                  </a:cubicBezTo>
                  <a:cubicBezTo>
                    <a:pt x="283076" y="50837"/>
                    <a:pt x="280904" y="49185"/>
                    <a:pt x="295275" y="53975"/>
                  </a:cubicBezTo>
                  <a:cubicBezTo>
                    <a:pt x="298450" y="52917"/>
                    <a:pt x="302433" y="53167"/>
                    <a:pt x="304800" y="50800"/>
                  </a:cubicBezTo>
                  <a:cubicBezTo>
                    <a:pt x="307167" y="48433"/>
                    <a:pt x="306478" y="44268"/>
                    <a:pt x="307975" y="41275"/>
                  </a:cubicBezTo>
                  <a:cubicBezTo>
                    <a:pt x="309682" y="37862"/>
                    <a:pt x="312618" y="35163"/>
                    <a:pt x="314325" y="31750"/>
                  </a:cubicBezTo>
                  <a:cubicBezTo>
                    <a:pt x="315822" y="28757"/>
                    <a:pt x="315133" y="24592"/>
                    <a:pt x="317500" y="22225"/>
                  </a:cubicBezTo>
                  <a:cubicBezTo>
                    <a:pt x="319867" y="19858"/>
                    <a:pt x="323850" y="20108"/>
                    <a:pt x="327025" y="19050"/>
                  </a:cubicBezTo>
                  <a:cubicBezTo>
                    <a:pt x="351286" y="25115"/>
                    <a:pt x="328747" y="17166"/>
                    <a:pt x="352425" y="34925"/>
                  </a:cubicBezTo>
                  <a:cubicBezTo>
                    <a:pt x="356211" y="37765"/>
                    <a:pt x="361066" y="38840"/>
                    <a:pt x="365125" y="41275"/>
                  </a:cubicBezTo>
                  <a:cubicBezTo>
                    <a:pt x="371669" y="45202"/>
                    <a:pt x="377825" y="49742"/>
                    <a:pt x="384175" y="53975"/>
                  </a:cubicBezTo>
                  <a:lnTo>
                    <a:pt x="393700" y="60325"/>
                  </a:lnTo>
                  <a:cubicBezTo>
                    <a:pt x="396875" y="59267"/>
                    <a:pt x="400654" y="59293"/>
                    <a:pt x="403225" y="57150"/>
                  </a:cubicBezTo>
                  <a:cubicBezTo>
                    <a:pt x="407290" y="53762"/>
                    <a:pt x="409008" y="48192"/>
                    <a:pt x="412750" y="44450"/>
                  </a:cubicBezTo>
                  <a:cubicBezTo>
                    <a:pt x="415448" y="41752"/>
                    <a:pt x="419100" y="40217"/>
                    <a:pt x="422275" y="38100"/>
                  </a:cubicBezTo>
                  <a:cubicBezTo>
                    <a:pt x="423333" y="33867"/>
                    <a:pt x="423029" y="29031"/>
                    <a:pt x="425450" y="25400"/>
                  </a:cubicBezTo>
                  <a:cubicBezTo>
                    <a:pt x="428967" y="20124"/>
                    <a:pt x="439067" y="17686"/>
                    <a:pt x="444500" y="15875"/>
                  </a:cubicBezTo>
                  <a:cubicBezTo>
                    <a:pt x="448733" y="16933"/>
                    <a:pt x="453189" y="17331"/>
                    <a:pt x="457200" y="19050"/>
                  </a:cubicBezTo>
                  <a:cubicBezTo>
                    <a:pt x="460707" y="20553"/>
                    <a:pt x="463312" y="23693"/>
                    <a:pt x="466725" y="25400"/>
                  </a:cubicBezTo>
                  <a:cubicBezTo>
                    <a:pt x="469718" y="26897"/>
                    <a:pt x="473075" y="27517"/>
                    <a:pt x="476250" y="28575"/>
                  </a:cubicBezTo>
                  <a:cubicBezTo>
                    <a:pt x="478367" y="31750"/>
                    <a:pt x="479669" y="35657"/>
                    <a:pt x="482600" y="38100"/>
                  </a:cubicBezTo>
                  <a:cubicBezTo>
                    <a:pt x="492510" y="46358"/>
                    <a:pt x="494899" y="42662"/>
                    <a:pt x="504825" y="47625"/>
                  </a:cubicBezTo>
                  <a:cubicBezTo>
                    <a:pt x="508238" y="49332"/>
                    <a:pt x="511175" y="51858"/>
                    <a:pt x="514350" y="53975"/>
                  </a:cubicBezTo>
                  <a:cubicBezTo>
                    <a:pt x="517525" y="51858"/>
                    <a:pt x="521491" y="50605"/>
                    <a:pt x="523875" y="47625"/>
                  </a:cubicBezTo>
                  <a:cubicBezTo>
                    <a:pt x="525966" y="45012"/>
                    <a:pt x="523832" y="39019"/>
                    <a:pt x="527050" y="38100"/>
                  </a:cubicBezTo>
                  <a:cubicBezTo>
                    <a:pt x="533240" y="36331"/>
                    <a:pt x="539816" y="39878"/>
                    <a:pt x="546100" y="41275"/>
                  </a:cubicBezTo>
                  <a:cubicBezTo>
                    <a:pt x="560465" y="44467"/>
                    <a:pt x="551450" y="43950"/>
                    <a:pt x="565150" y="50800"/>
                  </a:cubicBezTo>
                  <a:cubicBezTo>
                    <a:pt x="568143" y="52297"/>
                    <a:pt x="571500" y="52917"/>
                    <a:pt x="574675" y="53975"/>
                  </a:cubicBezTo>
                  <a:cubicBezTo>
                    <a:pt x="577850" y="49742"/>
                    <a:pt x="582051" y="46111"/>
                    <a:pt x="584200" y="41275"/>
                  </a:cubicBezTo>
                  <a:cubicBezTo>
                    <a:pt x="586392" y="36344"/>
                    <a:pt x="586066" y="30635"/>
                    <a:pt x="587375" y="25400"/>
                  </a:cubicBezTo>
                  <a:cubicBezTo>
                    <a:pt x="588187" y="22153"/>
                    <a:pt x="589492" y="19050"/>
                    <a:pt x="590550" y="15875"/>
                  </a:cubicBezTo>
                  <a:cubicBezTo>
                    <a:pt x="599225" y="18767"/>
                    <a:pt x="614125" y="22735"/>
                    <a:pt x="622300" y="28575"/>
                  </a:cubicBezTo>
                  <a:cubicBezTo>
                    <a:pt x="625954" y="31185"/>
                    <a:pt x="628376" y="35225"/>
                    <a:pt x="631825" y="38100"/>
                  </a:cubicBezTo>
                  <a:cubicBezTo>
                    <a:pt x="634756" y="40543"/>
                    <a:pt x="638175" y="42333"/>
                    <a:pt x="641350" y="44450"/>
                  </a:cubicBezTo>
                  <a:cubicBezTo>
                    <a:pt x="643467" y="47625"/>
                    <a:pt x="644720" y="51591"/>
                    <a:pt x="647700" y="53975"/>
                  </a:cubicBezTo>
                  <a:cubicBezTo>
                    <a:pt x="655015" y="59827"/>
                    <a:pt x="679788" y="57150"/>
                    <a:pt x="682625" y="571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40767" y="2551170"/>
              <a:ext cx="883575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Stimulus file</a:t>
              </a:r>
              <a:endParaRPr lang="en-CA" sz="1100" dirty="0"/>
            </a:p>
          </p:txBody>
        </p:sp>
        <p:cxnSp>
          <p:nvCxnSpPr>
            <p:cNvPr id="72" name="Straight Arrow Connector 71"/>
            <p:cNvCxnSpPr>
              <a:stCxn id="63" idx="3"/>
            </p:cNvCxnSpPr>
            <p:nvPr/>
          </p:nvCxnSpPr>
          <p:spPr>
            <a:xfrm>
              <a:off x="2060848" y="3365866"/>
              <a:ext cx="792088" cy="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850108" y="2375887"/>
              <a:ext cx="0" cy="154804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86982" y="3931443"/>
            <a:ext cx="4757489" cy="2053590"/>
            <a:chOff x="1086982" y="3931443"/>
            <a:chExt cx="4757489" cy="20535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172063" y="3931443"/>
              <a:ext cx="367240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839511" y="3931443"/>
              <a:ext cx="0" cy="205359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167103" y="3931443"/>
              <a:ext cx="0" cy="205359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67103" y="5985033"/>
              <a:ext cx="367240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343952" y="4195226"/>
              <a:ext cx="2389304" cy="167291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51969" y="4195226"/>
              <a:ext cx="788999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tb_mod.sv</a:t>
              </a:r>
              <a:endParaRPr lang="en-CA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72063" y="3933616"/>
              <a:ext cx="847922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 smtClean="0"/>
                <a:t>tb_top.sv</a:t>
              </a:r>
              <a:endParaRPr lang="en-CA" sz="11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86983" y="4652885"/>
              <a:ext cx="720080" cy="11161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28926" y="4907455"/>
              <a:ext cx="682625" cy="60325"/>
            </a:xfrm>
            <a:custGeom>
              <a:avLst/>
              <a:gdLst>
                <a:gd name="connsiteX0" fmla="*/ 0 w 682625"/>
                <a:gd name="connsiteY0" fmla="*/ 15875 h 60325"/>
                <a:gd name="connsiteX1" fmla="*/ 31750 w 682625"/>
                <a:gd name="connsiteY1" fmla="*/ 12700 h 60325"/>
                <a:gd name="connsiteX2" fmla="*/ 50800 w 682625"/>
                <a:gd name="connsiteY2" fmla="*/ 0 h 60325"/>
                <a:gd name="connsiteX3" fmla="*/ 60325 w 682625"/>
                <a:gd name="connsiteY3" fmla="*/ 3175 h 60325"/>
                <a:gd name="connsiteX4" fmla="*/ 79375 w 682625"/>
                <a:gd name="connsiteY4" fmla="*/ 15875 h 60325"/>
                <a:gd name="connsiteX5" fmla="*/ 95250 w 682625"/>
                <a:gd name="connsiteY5" fmla="*/ 31750 h 60325"/>
                <a:gd name="connsiteX6" fmla="*/ 104775 w 682625"/>
                <a:gd name="connsiteY6" fmla="*/ 41275 h 60325"/>
                <a:gd name="connsiteX7" fmla="*/ 123825 w 682625"/>
                <a:gd name="connsiteY7" fmla="*/ 57150 h 60325"/>
                <a:gd name="connsiteX8" fmla="*/ 133350 w 682625"/>
                <a:gd name="connsiteY8" fmla="*/ 47625 h 60325"/>
                <a:gd name="connsiteX9" fmla="*/ 146050 w 682625"/>
                <a:gd name="connsiteY9" fmla="*/ 19050 h 60325"/>
                <a:gd name="connsiteX10" fmla="*/ 155575 w 682625"/>
                <a:gd name="connsiteY10" fmla="*/ 15875 h 60325"/>
                <a:gd name="connsiteX11" fmla="*/ 171450 w 682625"/>
                <a:gd name="connsiteY11" fmla="*/ 19050 h 60325"/>
                <a:gd name="connsiteX12" fmla="*/ 180975 w 682625"/>
                <a:gd name="connsiteY12" fmla="*/ 28575 h 60325"/>
                <a:gd name="connsiteX13" fmla="*/ 200025 w 682625"/>
                <a:gd name="connsiteY13" fmla="*/ 41275 h 60325"/>
                <a:gd name="connsiteX14" fmla="*/ 209550 w 682625"/>
                <a:gd name="connsiteY14" fmla="*/ 47625 h 60325"/>
                <a:gd name="connsiteX15" fmla="*/ 231775 w 682625"/>
                <a:gd name="connsiteY15" fmla="*/ 31750 h 60325"/>
                <a:gd name="connsiteX16" fmla="*/ 244475 w 682625"/>
                <a:gd name="connsiteY16" fmla="*/ 25400 h 60325"/>
                <a:gd name="connsiteX17" fmla="*/ 257175 w 682625"/>
                <a:gd name="connsiteY17" fmla="*/ 28575 h 60325"/>
                <a:gd name="connsiteX18" fmla="*/ 266700 w 682625"/>
                <a:gd name="connsiteY18" fmla="*/ 38100 h 60325"/>
                <a:gd name="connsiteX19" fmla="*/ 295275 w 682625"/>
                <a:gd name="connsiteY19" fmla="*/ 53975 h 60325"/>
                <a:gd name="connsiteX20" fmla="*/ 304800 w 682625"/>
                <a:gd name="connsiteY20" fmla="*/ 50800 h 60325"/>
                <a:gd name="connsiteX21" fmla="*/ 307975 w 682625"/>
                <a:gd name="connsiteY21" fmla="*/ 41275 h 60325"/>
                <a:gd name="connsiteX22" fmla="*/ 314325 w 682625"/>
                <a:gd name="connsiteY22" fmla="*/ 31750 h 60325"/>
                <a:gd name="connsiteX23" fmla="*/ 317500 w 682625"/>
                <a:gd name="connsiteY23" fmla="*/ 22225 h 60325"/>
                <a:gd name="connsiteX24" fmla="*/ 327025 w 682625"/>
                <a:gd name="connsiteY24" fmla="*/ 19050 h 60325"/>
                <a:gd name="connsiteX25" fmla="*/ 352425 w 682625"/>
                <a:gd name="connsiteY25" fmla="*/ 34925 h 60325"/>
                <a:gd name="connsiteX26" fmla="*/ 365125 w 682625"/>
                <a:gd name="connsiteY26" fmla="*/ 41275 h 60325"/>
                <a:gd name="connsiteX27" fmla="*/ 384175 w 682625"/>
                <a:gd name="connsiteY27" fmla="*/ 53975 h 60325"/>
                <a:gd name="connsiteX28" fmla="*/ 393700 w 682625"/>
                <a:gd name="connsiteY28" fmla="*/ 60325 h 60325"/>
                <a:gd name="connsiteX29" fmla="*/ 403225 w 682625"/>
                <a:gd name="connsiteY29" fmla="*/ 57150 h 60325"/>
                <a:gd name="connsiteX30" fmla="*/ 412750 w 682625"/>
                <a:gd name="connsiteY30" fmla="*/ 44450 h 60325"/>
                <a:gd name="connsiteX31" fmla="*/ 422275 w 682625"/>
                <a:gd name="connsiteY31" fmla="*/ 38100 h 60325"/>
                <a:gd name="connsiteX32" fmla="*/ 425450 w 682625"/>
                <a:gd name="connsiteY32" fmla="*/ 25400 h 60325"/>
                <a:gd name="connsiteX33" fmla="*/ 444500 w 682625"/>
                <a:gd name="connsiteY33" fmla="*/ 15875 h 60325"/>
                <a:gd name="connsiteX34" fmla="*/ 457200 w 682625"/>
                <a:gd name="connsiteY34" fmla="*/ 19050 h 60325"/>
                <a:gd name="connsiteX35" fmla="*/ 466725 w 682625"/>
                <a:gd name="connsiteY35" fmla="*/ 25400 h 60325"/>
                <a:gd name="connsiteX36" fmla="*/ 476250 w 682625"/>
                <a:gd name="connsiteY36" fmla="*/ 28575 h 60325"/>
                <a:gd name="connsiteX37" fmla="*/ 482600 w 682625"/>
                <a:gd name="connsiteY37" fmla="*/ 38100 h 60325"/>
                <a:gd name="connsiteX38" fmla="*/ 504825 w 682625"/>
                <a:gd name="connsiteY38" fmla="*/ 47625 h 60325"/>
                <a:gd name="connsiteX39" fmla="*/ 514350 w 682625"/>
                <a:gd name="connsiteY39" fmla="*/ 53975 h 60325"/>
                <a:gd name="connsiteX40" fmla="*/ 523875 w 682625"/>
                <a:gd name="connsiteY40" fmla="*/ 47625 h 60325"/>
                <a:gd name="connsiteX41" fmla="*/ 527050 w 682625"/>
                <a:gd name="connsiteY41" fmla="*/ 38100 h 60325"/>
                <a:gd name="connsiteX42" fmla="*/ 546100 w 682625"/>
                <a:gd name="connsiteY42" fmla="*/ 41275 h 60325"/>
                <a:gd name="connsiteX43" fmla="*/ 565150 w 682625"/>
                <a:gd name="connsiteY43" fmla="*/ 50800 h 60325"/>
                <a:gd name="connsiteX44" fmla="*/ 574675 w 682625"/>
                <a:gd name="connsiteY44" fmla="*/ 53975 h 60325"/>
                <a:gd name="connsiteX45" fmla="*/ 584200 w 682625"/>
                <a:gd name="connsiteY45" fmla="*/ 41275 h 60325"/>
                <a:gd name="connsiteX46" fmla="*/ 587375 w 682625"/>
                <a:gd name="connsiteY46" fmla="*/ 25400 h 60325"/>
                <a:gd name="connsiteX47" fmla="*/ 590550 w 682625"/>
                <a:gd name="connsiteY47" fmla="*/ 15875 h 60325"/>
                <a:gd name="connsiteX48" fmla="*/ 622300 w 682625"/>
                <a:gd name="connsiteY48" fmla="*/ 28575 h 60325"/>
                <a:gd name="connsiteX49" fmla="*/ 631825 w 682625"/>
                <a:gd name="connsiteY49" fmla="*/ 38100 h 60325"/>
                <a:gd name="connsiteX50" fmla="*/ 641350 w 682625"/>
                <a:gd name="connsiteY50" fmla="*/ 44450 h 60325"/>
                <a:gd name="connsiteX51" fmla="*/ 647700 w 682625"/>
                <a:gd name="connsiteY51" fmla="*/ 53975 h 60325"/>
                <a:gd name="connsiteX52" fmla="*/ 682625 w 682625"/>
                <a:gd name="connsiteY52" fmla="*/ 5715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82625" h="60325">
                  <a:moveTo>
                    <a:pt x="0" y="15875"/>
                  </a:moveTo>
                  <a:cubicBezTo>
                    <a:pt x="10583" y="14817"/>
                    <a:pt x="21598" y="15872"/>
                    <a:pt x="31750" y="12700"/>
                  </a:cubicBezTo>
                  <a:cubicBezTo>
                    <a:pt x="39034" y="10424"/>
                    <a:pt x="50800" y="0"/>
                    <a:pt x="50800" y="0"/>
                  </a:cubicBezTo>
                  <a:cubicBezTo>
                    <a:pt x="53975" y="1058"/>
                    <a:pt x="57399" y="1550"/>
                    <a:pt x="60325" y="3175"/>
                  </a:cubicBezTo>
                  <a:cubicBezTo>
                    <a:pt x="66996" y="6881"/>
                    <a:pt x="79375" y="15875"/>
                    <a:pt x="79375" y="15875"/>
                  </a:cubicBezTo>
                  <a:cubicBezTo>
                    <a:pt x="91017" y="33337"/>
                    <a:pt x="79375" y="18521"/>
                    <a:pt x="95250" y="31750"/>
                  </a:cubicBezTo>
                  <a:cubicBezTo>
                    <a:pt x="98699" y="34625"/>
                    <a:pt x="101326" y="38400"/>
                    <a:pt x="104775" y="41275"/>
                  </a:cubicBezTo>
                  <a:cubicBezTo>
                    <a:pt x="131297" y="63377"/>
                    <a:pt x="95998" y="29323"/>
                    <a:pt x="123825" y="57150"/>
                  </a:cubicBezTo>
                  <a:cubicBezTo>
                    <a:pt x="127000" y="53975"/>
                    <a:pt x="131169" y="51550"/>
                    <a:pt x="133350" y="47625"/>
                  </a:cubicBezTo>
                  <a:cubicBezTo>
                    <a:pt x="137619" y="39941"/>
                    <a:pt x="137862" y="25601"/>
                    <a:pt x="146050" y="19050"/>
                  </a:cubicBezTo>
                  <a:cubicBezTo>
                    <a:pt x="148663" y="16959"/>
                    <a:pt x="152400" y="16933"/>
                    <a:pt x="155575" y="15875"/>
                  </a:cubicBezTo>
                  <a:cubicBezTo>
                    <a:pt x="160867" y="16933"/>
                    <a:pt x="166623" y="16637"/>
                    <a:pt x="171450" y="19050"/>
                  </a:cubicBezTo>
                  <a:cubicBezTo>
                    <a:pt x="175466" y="21058"/>
                    <a:pt x="177431" y="25818"/>
                    <a:pt x="180975" y="28575"/>
                  </a:cubicBezTo>
                  <a:cubicBezTo>
                    <a:pt x="186999" y="33260"/>
                    <a:pt x="193675" y="37042"/>
                    <a:pt x="200025" y="41275"/>
                  </a:cubicBezTo>
                  <a:lnTo>
                    <a:pt x="209550" y="47625"/>
                  </a:lnTo>
                  <a:cubicBezTo>
                    <a:pt x="244357" y="30222"/>
                    <a:pt x="201741" y="53203"/>
                    <a:pt x="231775" y="31750"/>
                  </a:cubicBezTo>
                  <a:cubicBezTo>
                    <a:pt x="235626" y="28999"/>
                    <a:pt x="240242" y="27517"/>
                    <a:pt x="244475" y="25400"/>
                  </a:cubicBezTo>
                  <a:cubicBezTo>
                    <a:pt x="248708" y="26458"/>
                    <a:pt x="253386" y="26410"/>
                    <a:pt x="257175" y="28575"/>
                  </a:cubicBezTo>
                  <a:cubicBezTo>
                    <a:pt x="261074" y="30803"/>
                    <a:pt x="263156" y="35343"/>
                    <a:pt x="266700" y="38100"/>
                  </a:cubicBezTo>
                  <a:cubicBezTo>
                    <a:pt x="283076" y="50837"/>
                    <a:pt x="280904" y="49185"/>
                    <a:pt x="295275" y="53975"/>
                  </a:cubicBezTo>
                  <a:cubicBezTo>
                    <a:pt x="298450" y="52917"/>
                    <a:pt x="302433" y="53167"/>
                    <a:pt x="304800" y="50800"/>
                  </a:cubicBezTo>
                  <a:cubicBezTo>
                    <a:pt x="307167" y="48433"/>
                    <a:pt x="306478" y="44268"/>
                    <a:pt x="307975" y="41275"/>
                  </a:cubicBezTo>
                  <a:cubicBezTo>
                    <a:pt x="309682" y="37862"/>
                    <a:pt x="312618" y="35163"/>
                    <a:pt x="314325" y="31750"/>
                  </a:cubicBezTo>
                  <a:cubicBezTo>
                    <a:pt x="315822" y="28757"/>
                    <a:pt x="315133" y="24592"/>
                    <a:pt x="317500" y="22225"/>
                  </a:cubicBezTo>
                  <a:cubicBezTo>
                    <a:pt x="319867" y="19858"/>
                    <a:pt x="323850" y="20108"/>
                    <a:pt x="327025" y="19050"/>
                  </a:cubicBezTo>
                  <a:cubicBezTo>
                    <a:pt x="351286" y="25115"/>
                    <a:pt x="328747" y="17166"/>
                    <a:pt x="352425" y="34925"/>
                  </a:cubicBezTo>
                  <a:cubicBezTo>
                    <a:pt x="356211" y="37765"/>
                    <a:pt x="361066" y="38840"/>
                    <a:pt x="365125" y="41275"/>
                  </a:cubicBezTo>
                  <a:cubicBezTo>
                    <a:pt x="371669" y="45202"/>
                    <a:pt x="377825" y="49742"/>
                    <a:pt x="384175" y="53975"/>
                  </a:cubicBezTo>
                  <a:lnTo>
                    <a:pt x="393700" y="60325"/>
                  </a:lnTo>
                  <a:cubicBezTo>
                    <a:pt x="396875" y="59267"/>
                    <a:pt x="400654" y="59293"/>
                    <a:pt x="403225" y="57150"/>
                  </a:cubicBezTo>
                  <a:cubicBezTo>
                    <a:pt x="407290" y="53762"/>
                    <a:pt x="409008" y="48192"/>
                    <a:pt x="412750" y="44450"/>
                  </a:cubicBezTo>
                  <a:cubicBezTo>
                    <a:pt x="415448" y="41752"/>
                    <a:pt x="419100" y="40217"/>
                    <a:pt x="422275" y="38100"/>
                  </a:cubicBezTo>
                  <a:cubicBezTo>
                    <a:pt x="423333" y="33867"/>
                    <a:pt x="423029" y="29031"/>
                    <a:pt x="425450" y="25400"/>
                  </a:cubicBezTo>
                  <a:cubicBezTo>
                    <a:pt x="428967" y="20124"/>
                    <a:pt x="439067" y="17686"/>
                    <a:pt x="444500" y="15875"/>
                  </a:cubicBezTo>
                  <a:cubicBezTo>
                    <a:pt x="448733" y="16933"/>
                    <a:pt x="453189" y="17331"/>
                    <a:pt x="457200" y="19050"/>
                  </a:cubicBezTo>
                  <a:cubicBezTo>
                    <a:pt x="460707" y="20553"/>
                    <a:pt x="463312" y="23693"/>
                    <a:pt x="466725" y="25400"/>
                  </a:cubicBezTo>
                  <a:cubicBezTo>
                    <a:pt x="469718" y="26897"/>
                    <a:pt x="473075" y="27517"/>
                    <a:pt x="476250" y="28575"/>
                  </a:cubicBezTo>
                  <a:cubicBezTo>
                    <a:pt x="478367" y="31750"/>
                    <a:pt x="479669" y="35657"/>
                    <a:pt x="482600" y="38100"/>
                  </a:cubicBezTo>
                  <a:cubicBezTo>
                    <a:pt x="492510" y="46358"/>
                    <a:pt x="494899" y="42662"/>
                    <a:pt x="504825" y="47625"/>
                  </a:cubicBezTo>
                  <a:cubicBezTo>
                    <a:pt x="508238" y="49332"/>
                    <a:pt x="511175" y="51858"/>
                    <a:pt x="514350" y="53975"/>
                  </a:cubicBezTo>
                  <a:cubicBezTo>
                    <a:pt x="517525" y="51858"/>
                    <a:pt x="521491" y="50605"/>
                    <a:pt x="523875" y="47625"/>
                  </a:cubicBezTo>
                  <a:cubicBezTo>
                    <a:pt x="525966" y="45012"/>
                    <a:pt x="523832" y="39019"/>
                    <a:pt x="527050" y="38100"/>
                  </a:cubicBezTo>
                  <a:cubicBezTo>
                    <a:pt x="533240" y="36331"/>
                    <a:pt x="539816" y="39878"/>
                    <a:pt x="546100" y="41275"/>
                  </a:cubicBezTo>
                  <a:cubicBezTo>
                    <a:pt x="560465" y="44467"/>
                    <a:pt x="551450" y="43950"/>
                    <a:pt x="565150" y="50800"/>
                  </a:cubicBezTo>
                  <a:cubicBezTo>
                    <a:pt x="568143" y="52297"/>
                    <a:pt x="571500" y="52917"/>
                    <a:pt x="574675" y="53975"/>
                  </a:cubicBezTo>
                  <a:cubicBezTo>
                    <a:pt x="577850" y="49742"/>
                    <a:pt x="582051" y="46111"/>
                    <a:pt x="584200" y="41275"/>
                  </a:cubicBezTo>
                  <a:cubicBezTo>
                    <a:pt x="586392" y="36344"/>
                    <a:pt x="586066" y="30635"/>
                    <a:pt x="587375" y="25400"/>
                  </a:cubicBezTo>
                  <a:cubicBezTo>
                    <a:pt x="588187" y="22153"/>
                    <a:pt x="589492" y="19050"/>
                    <a:pt x="590550" y="15875"/>
                  </a:cubicBezTo>
                  <a:cubicBezTo>
                    <a:pt x="599225" y="18767"/>
                    <a:pt x="614125" y="22735"/>
                    <a:pt x="622300" y="28575"/>
                  </a:cubicBezTo>
                  <a:cubicBezTo>
                    <a:pt x="625954" y="31185"/>
                    <a:pt x="628376" y="35225"/>
                    <a:pt x="631825" y="38100"/>
                  </a:cubicBezTo>
                  <a:cubicBezTo>
                    <a:pt x="634756" y="40543"/>
                    <a:pt x="638175" y="42333"/>
                    <a:pt x="641350" y="44450"/>
                  </a:cubicBezTo>
                  <a:cubicBezTo>
                    <a:pt x="643467" y="47625"/>
                    <a:pt x="644720" y="51591"/>
                    <a:pt x="647700" y="53975"/>
                  </a:cubicBezTo>
                  <a:cubicBezTo>
                    <a:pt x="655015" y="59827"/>
                    <a:pt x="679788" y="57150"/>
                    <a:pt x="682625" y="571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128927" y="4847130"/>
              <a:ext cx="682625" cy="60325"/>
            </a:xfrm>
            <a:custGeom>
              <a:avLst/>
              <a:gdLst>
                <a:gd name="connsiteX0" fmla="*/ 0 w 682625"/>
                <a:gd name="connsiteY0" fmla="*/ 15875 h 60325"/>
                <a:gd name="connsiteX1" fmla="*/ 31750 w 682625"/>
                <a:gd name="connsiteY1" fmla="*/ 12700 h 60325"/>
                <a:gd name="connsiteX2" fmla="*/ 50800 w 682625"/>
                <a:gd name="connsiteY2" fmla="*/ 0 h 60325"/>
                <a:gd name="connsiteX3" fmla="*/ 60325 w 682625"/>
                <a:gd name="connsiteY3" fmla="*/ 3175 h 60325"/>
                <a:gd name="connsiteX4" fmla="*/ 79375 w 682625"/>
                <a:gd name="connsiteY4" fmla="*/ 15875 h 60325"/>
                <a:gd name="connsiteX5" fmla="*/ 95250 w 682625"/>
                <a:gd name="connsiteY5" fmla="*/ 31750 h 60325"/>
                <a:gd name="connsiteX6" fmla="*/ 104775 w 682625"/>
                <a:gd name="connsiteY6" fmla="*/ 41275 h 60325"/>
                <a:gd name="connsiteX7" fmla="*/ 123825 w 682625"/>
                <a:gd name="connsiteY7" fmla="*/ 57150 h 60325"/>
                <a:gd name="connsiteX8" fmla="*/ 133350 w 682625"/>
                <a:gd name="connsiteY8" fmla="*/ 47625 h 60325"/>
                <a:gd name="connsiteX9" fmla="*/ 146050 w 682625"/>
                <a:gd name="connsiteY9" fmla="*/ 19050 h 60325"/>
                <a:gd name="connsiteX10" fmla="*/ 155575 w 682625"/>
                <a:gd name="connsiteY10" fmla="*/ 15875 h 60325"/>
                <a:gd name="connsiteX11" fmla="*/ 171450 w 682625"/>
                <a:gd name="connsiteY11" fmla="*/ 19050 h 60325"/>
                <a:gd name="connsiteX12" fmla="*/ 180975 w 682625"/>
                <a:gd name="connsiteY12" fmla="*/ 28575 h 60325"/>
                <a:gd name="connsiteX13" fmla="*/ 200025 w 682625"/>
                <a:gd name="connsiteY13" fmla="*/ 41275 h 60325"/>
                <a:gd name="connsiteX14" fmla="*/ 209550 w 682625"/>
                <a:gd name="connsiteY14" fmla="*/ 47625 h 60325"/>
                <a:gd name="connsiteX15" fmla="*/ 231775 w 682625"/>
                <a:gd name="connsiteY15" fmla="*/ 31750 h 60325"/>
                <a:gd name="connsiteX16" fmla="*/ 244475 w 682625"/>
                <a:gd name="connsiteY16" fmla="*/ 25400 h 60325"/>
                <a:gd name="connsiteX17" fmla="*/ 257175 w 682625"/>
                <a:gd name="connsiteY17" fmla="*/ 28575 h 60325"/>
                <a:gd name="connsiteX18" fmla="*/ 266700 w 682625"/>
                <a:gd name="connsiteY18" fmla="*/ 38100 h 60325"/>
                <a:gd name="connsiteX19" fmla="*/ 295275 w 682625"/>
                <a:gd name="connsiteY19" fmla="*/ 53975 h 60325"/>
                <a:gd name="connsiteX20" fmla="*/ 304800 w 682625"/>
                <a:gd name="connsiteY20" fmla="*/ 50800 h 60325"/>
                <a:gd name="connsiteX21" fmla="*/ 307975 w 682625"/>
                <a:gd name="connsiteY21" fmla="*/ 41275 h 60325"/>
                <a:gd name="connsiteX22" fmla="*/ 314325 w 682625"/>
                <a:gd name="connsiteY22" fmla="*/ 31750 h 60325"/>
                <a:gd name="connsiteX23" fmla="*/ 317500 w 682625"/>
                <a:gd name="connsiteY23" fmla="*/ 22225 h 60325"/>
                <a:gd name="connsiteX24" fmla="*/ 327025 w 682625"/>
                <a:gd name="connsiteY24" fmla="*/ 19050 h 60325"/>
                <a:gd name="connsiteX25" fmla="*/ 352425 w 682625"/>
                <a:gd name="connsiteY25" fmla="*/ 34925 h 60325"/>
                <a:gd name="connsiteX26" fmla="*/ 365125 w 682625"/>
                <a:gd name="connsiteY26" fmla="*/ 41275 h 60325"/>
                <a:gd name="connsiteX27" fmla="*/ 384175 w 682625"/>
                <a:gd name="connsiteY27" fmla="*/ 53975 h 60325"/>
                <a:gd name="connsiteX28" fmla="*/ 393700 w 682625"/>
                <a:gd name="connsiteY28" fmla="*/ 60325 h 60325"/>
                <a:gd name="connsiteX29" fmla="*/ 403225 w 682625"/>
                <a:gd name="connsiteY29" fmla="*/ 57150 h 60325"/>
                <a:gd name="connsiteX30" fmla="*/ 412750 w 682625"/>
                <a:gd name="connsiteY30" fmla="*/ 44450 h 60325"/>
                <a:gd name="connsiteX31" fmla="*/ 422275 w 682625"/>
                <a:gd name="connsiteY31" fmla="*/ 38100 h 60325"/>
                <a:gd name="connsiteX32" fmla="*/ 425450 w 682625"/>
                <a:gd name="connsiteY32" fmla="*/ 25400 h 60325"/>
                <a:gd name="connsiteX33" fmla="*/ 444500 w 682625"/>
                <a:gd name="connsiteY33" fmla="*/ 15875 h 60325"/>
                <a:gd name="connsiteX34" fmla="*/ 457200 w 682625"/>
                <a:gd name="connsiteY34" fmla="*/ 19050 h 60325"/>
                <a:gd name="connsiteX35" fmla="*/ 466725 w 682625"/>
                <a:gd name="connsiteY35" fmla="*/ 25400 h 60325"/>
                <a:gd name="connsiteX36" fmla="*/ 476250 w 682625"/>
                <a:gd name="connsiteY36" fmla="*/ 28575 h 60325"/>
                <a:gd name="connsiteX37" fmla="*/ 482600 w 682625"/>
                <a:gd name="connsiteY37" fmla="*/ 38100 h 60325"/>
                <a:gd name="connsiteX38" fmla="*/ 504825 w 682625"/>
                <a:gd name="connsiteY38" fmla="*/ 47625 h 60325"/>
                <a:gd name="connsiteX39" fmla="*/ 514350 w 682625"/>
                <a:gd name="connsiteY39" fmla="*/ 53975 h 60325"/>
                <a:gd name="connsiteX40" fmla="*/ 523875 w 682625"/>
                <a:gd name="connsiteY40" fmla="*/ 47625 h 60325"/>
                <a:gd name="connsiteX41" fmla="*/ 527050 w 682625"/>
                <a:gd name="connsiteY41" fmla="*/ 38100 h 60325"/>
                <a:gd name="connsiteX42" fmla="*/ 546100 w 682625"/>
                <a:gd name="connsiteY42" fmla="*/ 41275 h 60325"/>
                <a:gd name="connsiteX43" fmla="*/ 565150 w 682625"/>
                <a:gd name="connsiteY43" fmla="*/ 50800 h 60325"/>
                <a:gd name="connsiteX44" fmla="*/ 574675 w 682625"/>
                <a:gd name="connsiteY44" fmla="*/ 53975 h 60325"/>
                <a:gd name="connsiteX45" fmla="*/ 584200 w 682625"/>
                <a:gd name="connsiteY45" fmla="*/ 41275 h 60325"/>
                <a:gd name="connsiteX46" fmla="*/ 587375 w 682625"/>
                <a:gd name="connsiteY46" fmla="*/ 25400 h 60325"/>
                <a:gd name="connsiteX47" fmla="*/ 590550 w 682625"/>
                <a:gd name="connsiteY47" fmla="*/ 15875 h 60325"/>
                <a:gd name="connsiteX48" fmla="*/ 622300 w 682625"/>
                <a:gd name="connsiteY48" fmla="*/ 28575 h 60325"/>
                <a:gd name="connsiteX49" fmla="*/ 631825 w 682625"/>
                <a:gd name="connsiteY49" fmla="*/ 38100 h 60325"/>
                <a:gd name="connsiteX50" fmla="*/ 641350 w 682625"/>
                <a:gd name="connsiteY50" fmla="*/ 44450 h 60325"/>
                <a:gd name="connsiteX51" fmla="*/ 647700 w 682625"/>
                <a:gd name="connsiteY51" fmla="*/ 53975 h 60325"/>
                <a:gd name="connsiteX52" fmla="*/ 682625 w 682625"/>
                <a:gd name="connsiteY52" fmla="*/ 5715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82625" h="60325">
                  <a:moveTo>
                    <a:pt x="0" y="15875"/>
                  </a:moveTo>
                  <a:cubicBezTo>
                    <a:pt x="10583" y="14817"/>
                    <a:pt x="21598" y="15872"/>
                    <a:pt x="31750" y="12700"/>
                  </a:cubicBezTo>
                  <a:cubicBezTo>
                    <a:pt x="39034" y="10424"/>
                    <a:pt x="50800" y="0"/>
                    <a:pt x="50800" y="0"/>
                  </a:cubicBezTo>
                  <a:cubicBezTo>
                    <a:pt x="53975" y="1058"/>
                    <a:pt x="57399" y="1550"/>
                    <a:pt x="60325" y="3175"/>
                  </a:cubicBezTo>
                  <a:cubicBezTo>
                    <a:pt x="66996" y="6881"/>
                    <a:pt x="79375" y="15875"/>
                    <a:pt x="79375" y="15875"/>
                  </a:cubicBezTo>
                  <a:cubicBezTo>
                    <a:pt x="91017" y="33337"/>
                    <a:pt x="79375" y="18521"/>
                    <a:pt x="95250" y="31750"/>
                  </a:cubicBezTo>
                  <a:cubicBezTo>
                    <a:pt x="98699" y="34625"/>
                    <a:pt x="101326" y="38400"/>
                    <a:pt x="104775" y="41275"/>
                  </a:cubicBezTo>
                  <a:cubicBezTo>
                    <a:pt x="131297" y="63377"/>
                    <a:pt x="95998" y="29323"/>
                    <a:pt x="123825" y="57150"/>
                  </a:cubicBezTo>
                  <a:cubicBezTo>
                    <a:pt x="127000" y="53975"/>
                    <a:pt x="131169" y="51550"/>
                    <a:pt x="133350" y="47625"/>
                  </a:cubicBezTo>
                  <a:cubicBezTo>
                    <a:pt x="137619" y="39941"/>
                    <a:pt x="137862" y="25601"/>
                    <a:pt x="146050" y="19050"/>
                  </a:cubicBezTo>
                  <a:cubicBezTo>
                    <a:pt x="148663" y="16959"/>
                    <a:pt x="152400" y="16933"/>
                    <a:pt x="155575" y="15875"/>
                  </a:cubicBezTo>
                  <a:cubicBezTo>
                    <a:pt x="160867" y="16933"/>
                    <a:pt x="166623" y="16637"/>
                    <a:pt x="171450" y="19050"/>
                  </a:cubicBezTo>
                  <a:cubicBezTo>
                    <a:pt x="175466" y="21058"/>
                    <a:pt x="177431" y="25818"/>
                    <a:pt x="180975" y="28575"/>
                  </a:cubicBezTo>
                  <a:cubicBezTo>
                    <a:pt x="186999" y="33260"/>
                    <a:pt x="193675" y="37042"/>
                    <a:pt x="200025" y="41275"/>
                  </a:cubicBezTo>
                  <a:lnTo>
                    <a:pt x="209550" y="47625"/>
                  </a:lnTo>
                  <a:cubicBezTo>
                    <a:pt x="244357" y="30222"/>
                    <a:pt x="201741" y="53203"/>
                    <a:pt x="231775" y="31750"/>
                  </a:cubicBezTo>
                  <a:cubicBezTo>
                    <a:pt x="235626" y="28999"/>
                    <a:pt x="240242" y="27517"/>
                    <a:pt x="244475" y="25400"/>
                  </a:cubicBezTo>
                  <a:cubicBezTo>
                    <a:pt x="248708" y="26458"/>
                    <a:pt x="253386" y="26410"/>
                    <a:pt x="257175" y="28575"/>
                  </a:cubicBezTo>
                  <a:cubicBezTo>
                    <a:pt x="261074" y="30803"/>
                    <a:pt x="263156" y="35343"/>
                    <a:pt x="266700" y="38100"/>
                  </a:cubicBezTo>
                  <a:cubicBezTo>
                    <a:pt x="283076" y="50837"/>
                    <a:pt x="280904" y="49185"/>
                    <a:pt x="295275" y="53975"/>
                  </a:cubicBezTo>
                  <a:cubicBezTo>
                    <a:pt x="298450" y="52917"/>
                    <a:pt x="302433" y="53167"/>
                    <a:pt x="304800" y="50800"/>
                  </a:cubicBezTo>
                  <a:cubicBezTo>
                    <a:pt x="307167" y="48433"/>
                    <a:pt x="306478" y="44268"/>
                    <a:pt x="307975" y="41275"/>
                  </a:cubicBezTo>
                  <a:cubicBezTo>
                    <a:pt x="309682" y="37862"/>
                    <a:pt x="312618" y="35163"/>
                    <a:pt x="314325" y="31750"/>
                  </a:cubicBezTo>
                  <a:cubicBezTo>
                    <a:pt x="315822" y="28757"/>
                    <a:pt x="315133" y="24592"/>
                    <a:pt x="317500" y="22225"/>
                  </a:cubicBezTo>
                  <a:cubicBezTo>
                    <a:pt x="319867" y="19858"/>
                    <a:pt x="323850" y="20108"/>
                    <a:pt x="327025" y="19050"/>
                  </a:cubicBezTo>
                  <a:cubicBezTo>
                    <a:pt x="351286" y="25115"/>
                    <a:pt x="328747" y="17166"/>
                    <a:pt x="352425" y="34925"/>
                  </a:cubicBezTo>
                  <a:cubicBezTo>
                    <a:pt x="356211" y="37765"/>
                    <a:pt x="361066" y="38840"/>
                    <a:pt x="365125" y="41275"/>
                  </a:cubicBezTo>
                  <a:cubicBezTo>
                    <a:pt x="371669" y="45202"/>
                    <a:pt x="377825" y="49742"/>
                    <a:pt x="384175" y="53975"/>
                  </a:cubicBezTo>
                  <a:lnTo>
                    <a:pt x="393700" y="60325"/>
                  </a:lnTo>
                  <a:cubicBezTo>
                    <a:pt x="396875" y="59267"/>
                    <a:pt x="400654" y="59293"/>
                    <a:pt x="403225" y="57150"/>
                  </a:cubicBezTo>
                  <a:cubicBezTo>
                    <a:pt x="407290" y="53762"/>
                    <a:pt x="409008" y="48192"/>
                    <a:pt x="412750" y="44450"/>
                  </a:cubicBezTo>
                  <a:cubicBezTo>
                    <a:pt x="415448" y="41752"/>
                    <a:pt x="419100" y="40217"/>
                    <a:pt x="422275" y="38100"/>
                  </a:cubicBezTo>
                  <a:cubicBezTo>
                    <a:pt x="423333" y="33867"/>
                    <a:pt x="423029" y="29031"/>
                    <a:pt x="425450" y="25400"/>
                  </a:cubicBezTo>
                  <a:cubicBezTo>
                    <a:pt x="428967" y="20124"/>
                    <a:pt x="439067" y="17686"/>
                    <a:pt x="444500" y="15875"/>
                  </a:cubicBezTo>
                  <a:cubicBezTo>
                    <a:pt x="448733" y="16933"/>
                    <a:pt x="453189" y="17331"/>
                    <a:pt x="457200" y="19050"/>
                  </a:cubicBezTo>
                  <a:cubicBezTo>
                    <a:pt x="460707" y="20553"/>
                    <a:pt x="463312" y="23693"/>
                    <a:pt x="466725" y="25400"/>
                  </a:cubicBezTo>
                  <a:cubicBezTo>
                    <a:pt x="469718" y="26897"/>
                    <a:pt x="473075" y="27517"/>
                    <a:pt x="476250" y="28575"/>
                  </a:cubicBezTo>
                  <a:cubicBezTo>
                    <a:pt x="478367" y="31750"/>
                    <a:pt x="479669" y="35657"/>
                    <a:pt x="482600" y="38100"/>
                  </a:cubicBezTo>
                  <a:cubicBezTo>
                    <a:pt x="492510" y="46358"/>
                    <a:pt x="494899" y="42662"/>
                    <a:pt x="504825" y="47625"/>
                  </a:cubicBezTo>
                  <a:cubicBezTo>
                    <a:pt x="508238" y="49332"/>
                    <a:pt x="511175" y="51858"/>
                    <a:pt x="514350" y="53975"/>
                  </a:cubicBezTo>
                  <a:cubicBezTo>
                    <a:pt x="517525" y="51858"/>
                    <a:pt x="521491" y="50605"/>
                    <a:pt x="523875" y="47625"/>
                  </a:cubicBezTo>
                  <a:cubicBezTo>
                    <a:pt x="525966" y="45012"/>
                    <a:pt x="523832" y="39019"/>
                    <a:pt x="527050" y="38100"/>
                  </a:cubicBezTo>
                  <a:cubicBezTo>
                    <a:pt x="533240" y="36331"/>
                    <a:pt x="539816" y="39878"/>
                    <a:pt x="546100" y="41275"/>
                  </a:cubicBezTo>
                  <a:cubicBezTo>
                    <a:pt x="560465" y="44467"/>
                    <a:pt x="551450" y="43950"/>
                    <a:pt x="565150" y="50800"/>
                  </a:cubicBezTo>
                  <a:cubicBezTo>
                    <a:pt x="568143" y="52297"/>
                    <a:pt x="571500" y="52917"/>
                    <a:pt x="574675" y="53975"/>
                  </a:cubicBezTo>
                  <a:cubicBezTo>
                    <a:pt x="577850" y="49742"/>
                    <a:pt x="582051" y="46111"/>
                    <a:pt x="584200" y="41275"/>
                  </a:cubicBezTo>
                  <a:cubicBezTo>
                    <a:pt x="586392" y="36344"/>
                    <a:pt x="586066" y="30635"/>
                    <a:pt x="587375" y="25400"/>
                  </a:cubicBezTo>
                  <a:cubicBezTo>
                    <a:pt x="588187" y="22153"/>
                    <a:pt x="589492" y="19050"/>
                    <a:pt x="590550" y="15875"/>
                  </a:cubicBezTo>
                  <a:cubicBezTo>
                    <a:pt x="599225" y="18767"/>
                    <a:pt x="614125" y="22735"/>
                    <a:pt x="622300" y="28575"/>
                  </a:cubicBezTo>
                  <a:cubicBezTo>
                    <a:pt x="625954" y="31185"/>
                    <a:pt x="628376" y="35225"/>
                    <a:pt x="631825" y="38100"/>
                  </a:cubicBezTo>
                  <a:cubicBezTo>
                    <a:pt x="634756" y="40543"/>
                    <a:pt x="638175" y="42333"/>
                    <a:pt x="641350" y="44450"/>
                  </a:cubicBezTo>
                  <a:cubicBezTo>
                    <a:pt x="643467" y="47625"/>
                    <a:pt x="644720" y="51591"/>
                    <a:pt x="647700" y="53975"/>
                  </a:cubicBezTo>
                  <a:cubicBezTo>
                    <a:pt x="655015" y="59827"/>
                    <a:pt x="679788" y="57150"/>
                    <a:pt x="682625" y="571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128927" y="4785218"/>
              <a:ext cx="682625" cy="60325"/>
            </a:xfrm>
            <a:custGeom>
              <a:avLst/>
              <a:gdLst>
                <a:gd name="connsiteX0" fmla="*/ 0 w 682625"/>
                <a:gd name="connsiteY0" fmla="*/ 15875 h 60325"/>
                <a:gd name="connsiteX1" fmla="*/ 31750 w 682625"/>
                <a:gd name="connsiteY1" fmla="*/ 12700 h 60325"/>
                <a:gd name="connsiteX2" fmla="*/ 50800 w 682625"/>
                <a:gd name="connsiteY2" fmla="*/ 0 h 60325"/>
                <a:gd name="connsiteX3" fmla="*/ 60325 w 682625"/>
                <a:gd name="connsiteY3" fmla="*/ 3175 h 60325"/>
                <a:gd name="connsiteX4" fmla="*/ 79375 w 682625"/>
                <a:gd name="connsiteY4" fmla="*/ 15875 h 60325"/>
                <a:gd name="connsiteX5" fmla="*/ 95250 w 682625"/>
                <a:gd name="connsiteY5" fmla="*/ 31750 h 60325"/>
                <a:gd name="connsiteX6" fmla="*/ 104775 w 682625"/>
                <a:gd name="connsiteY6" fmla="*/ 41275 h 60325"/>
                <a:gd name="connsiteX7" fmla="*/ 123825 w 682625"/>
                <a:gd name="connsiteY7" fmla="*/ 57150 h 60325"/>
                <a:gd name="connsiteX8" fmla="*/ 133350 w 682625"/>
                <a:gd name="connsiteY8" fmla="*/ 47625 h 60325"/>
                <a:gd name="connsiteX9" fmla="*/ 146050 w 682625"/>
                <a:gd name="connsiteY9" fmla="*/ 19050 h 60325"/>
                <a:gd name="connsiteX10" fmla="*/ 155575 w 682625"/>
                <a:gd name="connsiteY10" fmla="*/ 15875 h 60325"/>
                <a:gd name="connsiteX11" fmla="*/ 171450 w 682625"/>
                <a:gd name="connsiteY11" fmla="*/ 19050 h 60325"/>
                <a:gd name="connsiteX12" fmla="*/ 180975 w 682625"/>
                <a:gd name="connsiteY12" fmla="*/ 28575 h 60325"/>
                <a:gd name="connsiteX13" fmla="*/ 200025 w 682625"/>
                <a:gd name="connsiteY13" fmla="*/ 41275 h 60325"/>
                <a:gd name="connsiteX14" fmla="*/ 209550 w 682625"/>
                <a:gd name="connsiteY14" fmla="*/ 47625 h 60325"/>
                <a:gd name="connsiteX15" fmla="*/ 231775 w 682625"/>
                <a:gd name="connsiteY15" fmla="*/ 31750 h 60325"/>
                <a:gd name="connsiteX16" fmla="*/ 244475 w 682625"/>
                <a:gd name="connsiteY16" fmla="*/ 25400 h 60325"/>
                <a:gd name="connsiteX17" fmla="*/ 257175 w 682625"/>
                <a:gd name="connsiteY17" fmla="*/ 28575 h 60325"/>
                <a:gd name="connsiteX18" fmla="*/ 266700 w 682625"/>
                <a:gd name="connsiteY18" fmla="*/ 38100 h 60325"/>
                <a:gd name="connsiteX19" fmla="*/ 295275 w 682625"/>
                <a:gd name="connsiteY19" fmla="*/ 53975 h 60325"/>
                <a:gd name="connsiteX20" fmla="*/ 304800 w 682625"/>
                <a:gd name="connsiteY20" fmla="*/ 50800 h 60325"/>
                <a:gd name="connsiteX21" fmla="*/ 307975 w 682625"/>
                <a:gd name="connsiteY21" fmla="*/ 41275 h 60325"/>
                <a:gd name="connsiteX22" fmla="*/ 314325 w 682625"/>
                <a:gd name="connsiteY22" fmla="*/ 31750 h 60325"/>
                <a:gd name="connsiteX23" fmla="*/ 317500 w 682625"/>
                <a:gd name="connsiteY23" fmla="*/ 22225 h 60325"/>
                <a:gd name="connsiteX24" fmla="*/ 327025 w 682625"/>
                <a:gd name="connsiteY24" fmla="*/ 19050 h 60325"/>
                <a:gd name="connsiteX25" fmla="*/ 352425 w 682625"/>
                <a:gd name="connsiteY25" fmla="*/ 34925 h 60325"/>
                <a:gd name="connsiteX26" fmla="*/ 365125 w 682625"/>
                <a:gd name="connsiteY26" fmla="*/ 41275 h 60325"/>
                <a:gd name="connsiteX27" fmla="*/ 384175 w 682625"/>
                <a:gd name="connsiteY27" fmla="*/ 53975 h 60325"/>
                <a:gd name="connsiteX28" fmla="*/ 393700 w 682625"/>
                <a:gd name="connsiteY28" fmla="*/ 60325 h 60325"/>
                <a:gd name="connsiteX29" fmla="*/ 403225 w 682625"/>
                <a:gd name="connsiteY29" fmla="*/ 57150 h 60325"/>
                <a:gd name="connsiteX30" fmla="*/ 412750 w 682625"/>
                <a:gd name="connsiteY30" fmla="*/ 44450 h 60325"/>
                <a:gd name="connsiteX31" fmla="*/ 422275 w 682625"/>
                <a:gd name="connsiteY31" fmla="*/ 38100 h 60325"/>
                <a:gd name="connsiteX32" fmla="*/ 425450 w 682625"/>
                <a:gd name="connsiteY32" fmla="*/ 25400 h 60325"/>
                <a:gd name="connsiteX33" fmla="*/ 444500 w 682625"/>
                <a:gd name="connsiteY33" fmla="*/ 15875 h 60325"/>
                <a:gd name="connsiteX34" fmla="*/ 457200 w 682625"/>
                <a:gd name="connsiteY34" fmla="*/ 19050 h 60325"/>
                <a:gd name="connsiteX35" fmla="*/ 466725 w 682625"/>
                <a:gd name="connsiteY35" fmla="*/ 25400 h 60325"/>
                <a:gd name="connsiteX36" fmla="*/ 476250 w 682625"/>
                <a:gd name="connsiteY36" fmla="*/ 28575 h 60325"/>
                <a:gd name="connsiteX37" fmla="*/ 482600 w 682625"/>
                <a:gd name="connsiteY37" fmla="*/ 38100 h 60325"/>
                <a:gd name="connsiteX38" fmla="*/ 504825 w 682625"/>
                <a:gd name="connsiteY38" fmla="*/ 47625 h 60325"/>
                <a:gd name="connsiteX39" fmla="*/ 514350 w 682625"/>
                <a:gd name="connsiteY39" fmla="*/ 53975 h 60325"/>
                <a:gd name="connsiteX40" fmla="*/ 523875 w 682625"/>
                <a:gd name="connsiteY40" fmla="*/ 47625 h 60325"/>
                <a:gd name="connsiteX41" fmla="*/ 527050 w 682625"/>
                <a:gd name="connsiteY41" fmla="*/ 38100 h 60325"/>
                <a:gd name="connsiteX42" fmla="*/ 546100 w 682625"/>
                <a:gd name="connsiteY42" fmla="*/ 41275 h 60325"/>
                <a:gd name="connsiteX43" fmla="*/ 565150 w 682625"/>
                <a:gd name="connsiteY43" fmla="*/ 50800 h 60325"/>
                <a:gd name="connsiteX44" fmla="*/ 574675 w 682625"/>
                <a:gd name="connsiteY44" fmla="*/ 53975 h 60325"/>
                <a:gd name="connsiteX45" fmla="*/ 584200 w 682625"/>
                <a:gd name="connsiteY45" fmla="*/ 41275 h 60325"/>
                <a:gd name="connsiteX46" fmla="*/ 587375 w 682625"/>
                <a:gd name="connsiteY46" fmla="*/ 25400 h 60325"/>
                <a:gd name="connsiteX47" fmla="*/ 590550 w 682625"/>
                <a:gd name="connsiteY47" fmla="*/ 15875 h 60325"/>
                <a:gd name="connsiteX48" fmla="*/ 622300 w 682625"/>
                <a:gd name="connsiteY48" fmla="*/ 28575 h 60325"/>
                <a:gd name="connsiteX49" fmla="*/ 631825 w 682625"/>
                <a:gd name="connsiteY49" fmla="*/ 38100 h 60325"/>
                <a:gd name="connsiteX50" fmla="*/ 641350 w 682625"/>
                <a:gd name="connsiteY50" fmla="*/ 44450 h 60325"/>
                <a:gd name="connsiteX51" fmla="*/ 647700 w 682625"/>
                <a:gd name="connsiteY51" fmla="*/ 53975 h 60325"/>
                <a:gd name="connsiteX52" fmla="*/ 682625 w 682625"/>
                <a:gd name="connsiteY52" fmla="*/ 5715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82625" h="60325">
                  <a:moveTo>
                    <a:pt x="0" y="15875"/>
                  </a:moveTo>
                  <a:cubicBezTo>
                    <a:pt x="10583" y="14817"/>
                    <a:pt x="21598" y="15872"/>
                    <a:pt x="31750" y="12700"/>
                  </a:cubicBezTo>
                  <a:cubicBezTo>
                    <a:pt x="39034" y="10424"/>
                    <a:pt x="50800" y="0"/>
                    <a:pt x="50800" y="0"/>
                  </a:cubicBezTo>
                  <a:cubicBezTo>
                    <a:pt x="53975" y="1058"/>
                    <a:pt x="57399" y="1550"/>
                    <a:pt x="60325" y="3175"/>
                  </a:cubicBezTo>
                  <a:cubicBezTo>
                    <a:pt x="66996" y="6881"/>
                    <a:pt x="79375" y="15875"/>
                    <a:pt x="79375" y="15875"/>
                  </a:cubicBezTo>
                  <a:cubicBezTo>
                    <a:pt x="91017" y="33337"/>
                    <a:pt x="79375" y="18521"/>
                    <a:pt x="95250" y="31750"/>
                  </a:cubicBezTo>
                  <a:cubicBezTo>
                    <a:pt x="98699" y="34625"/>
                    <a:pt x="101326" y="38400"/>
                    <a:pt x="104775" y="41275"/>
                  </a:cubicBezTo>
                  <a:cubicBezTo>
                    <a:pt x="131297" y="63377"/>
                    <a:pt x="95998" y="29323"/>
                    <a:pt x="123825" y="57150"/>
                  </a:cubicBezTo>
                  <a:cubicBezTo>
                    <a:pt x="127000" y="53975"/>
                    <a:pt x="131169" y="51550"/>
                    <a:pt x="133350" y="47625"/>
                  </a:cubicBezTo>
                  <a:cubicBezTo>
                    <a:pt x="137619" y="39941"/>
                    <a:pt x="137862" y="25601"/>
                    <a:pt x="146050" y="19050"/>
                  </a:cubicBezTo>
                  <a:cubicBezTo>
                    <a:pt x="148663" y="16959"/>
                    <a:pt x="152400" y="16933"/>
                    <a:pt x="155575" y="15875"/>
                  </a:cubicBezTo>
                  <a:cubicBezTo>
                    <a:pt x="160867" y="16933"/>
                    <a:pt x="166623" y="16637"/>
                    <a:pt x="171450" y="19050"/>
                  </a:cubicBezTo>
                  <a:cubicBezTo>
                    <a:pt x="175466" y="21058"/>
                    <a:pt x="177431" y="25818"/>
                    <a:pt x="180975" y="28575"/>
                  </a:cubicBezTo>
                  <a:cubicBezTo>
                    <a:pt x="186999" y="33260"/>
                    <a:pt x="193675" y="37042"/>
                    <a:pt x="200025" y="41275"/>
                  </a:cubicBezTo>
                  <a:lnTo>
                    <a:pt x="209550" y="47625"/>
                  </a:lnTo>
                  <a:cubicBezTo>
                    <a:pt x="244357" y="30222"/>
                    <a:pt x="201741" y="53203"/>
                    <a:pt x="231775" y="31750"/>
                  </a:cubicBezTo>
                  <a:cubicBezTo>
                    <a:pt x="235626" y="28999"/>
                    <a:pt x="240242" y="27517"/>
                    <a:pt x="244475" y="25400"/>
                  </a:cubicBezTo>
                  <a:cubicBezTo>
                    <a:pt x="248708" y="26458"/>
                    <a:pt x="253386" y="26410"/>
                    <a:pt x="257175" y="28575"/>
                  </a:cubicBezTo>
                  <a:cubicBezTo>
                    <a:pt x="261074" y="30803"/>
                    <a:pt x="263156" y="35343"/>
                    <a:pt x="266700" y="38100"/>
                  </a:cubicBezTo>
                  <a:cubicBezTo>
                    <a:pt x="283076" y="50837"/>
                    <a:pt x="280904" y="49185"/>
                    <a:pt x="295275" y="53975"/>
                  </a:cubicBezTo>
                  <a:cubicBezTo>
                    <a:pt x="298450" y="52917"/>
                    <a:pt x="302433" y="53167"/>
                    <a:pt x="304800" y="50800"/>
                  </a:cubicBezTo>
                  <a:cubicBezTo>
                    <a:pt x="307167" y="48433"/>
                    <a:pt x="306478" y="44268"/>
                    <a:pt x="307975" y="41275"/>
                  </a:cubicBezTo>
                  <a:cubicBezTo>
                    <a:pt x="309682" y="37862"/>
                    <a:pt x="312618" y="35163"/>
                    <a:pt x="314325" y="31750"/>
                  </a:cubicBezTo>
                  <a:cubicBezTo>
                    <a:pt x="315822" y="28757"/>
                    <a:pt x="315133" y="24592"/>
                    <a:pt x="317500" y="22225"/>
                  </a:cubicBezTo>
                  <a:cubicBezTo>
                    <a:pt x="319867" y="19858"/>
                    <a:pt x="323850" y="20108"/>
                    <a:pt x="327025" y="19050"/>
                  </a:cubicBezTo>
                  <a:cubicBezTo>
                    <a:pt x="351286" y="25115"/>
                    <a:pt x="328747" y="17166"/>
                    <a:pt x="352425" y="34925"/>
                  </a:cubicBezTo>
                  <a:cubicBezTo>
                    <a:pt x="356211" y="37765"/>
                    <a:pt x="361066" y="38840"/>
                    <a:pt x="365125" y="41275"/>
                  </a:cubicBezTo>
                  <a:cubicBezTo>
                    <a:pt x="371669" y="45202"/>
                    <a:pt x="377825" y="49742"/>
                    <a:pt x="384175" y="53975"/>
                  </a:cubicBezTo>
                  <a:lnTo>
                    <a:pt x="393700" y="60325"/>
                  </a:lnTo>
                  <a:cubicBezTo>
                    <a:pt x="396875" y="59267"/>
                    <a:pt x="400654" y="59293"/>
                    <a:pt x="403225" y="57150"/>
                  </a:cubicBezTo>
                  <a:cubicBezTo>
                    <a:pt x="407290" y="53762"/>
                    <a:pt x="409008" y="48192"/>
                    <a:pt x="412750" y="44450"/>
                  </a:cubicBezTo>
                  <a:cubicBezTo>
                    <a:pt x="415448" y="41752"/>
                    <a:pt x="419100" y="40217"/>
                    <a:pt x="422275" y="38100"/>
                  </a:cubicBezTo>
                  <a:cubicBezTo>
                    <a:pt x="423333" y="33867"/>
                    <a:pt x="423029" y="29031"/>
                    <a:pt x="425450" y="25400"/>
                  </a:cubicBezTo>
                  <a:cubicBezTo>
                    <a:pt x="428967" y="20124"/>
                    <a:pt x="439067" y="17686"/>
                    <a:pt x="444500" y="15875"/>
                  </a:cubicBezTo>
                  <a:cubicBezTo>
                    <a:pt x="448733" y="16933"/>
                    <a:pt x="453189" y="17331"/>
                    <a:pt x="457200" y="19050"/>
                  </a:cubicBezTo>
                  <a:cubicBezTo>
                    <a:pt x="460707" y="20553"/>
                    <a:pt x="463312" y="23693"/>
                    <a:pt x="466725" y="25400"/>
                  </a:cubicBezTo>
                  <a:cubicBezTo>
                    <a:pt x="469718" y="26897"/>
                    <a:pt x="473075" y="27517"/>
                    <a:pt x="476250" y="28575"/>
                  </a:cubicBezTo>
                  <a:cubicBezTo>
                    <a:pt x="478367" y="31750"/>
                    <a:pt x="479669" y="35657"/>
                    <a:pt x="482600" y="38100"/>
                  </a:cubicBezTo>
                  <a:cubicBezTo>
                    <a:pt x="492510" y="46358"/>
                    <a:pt x="494899" y="42662"/>
                    <a:pt x="504825" y="47625"/>
                  </a:cubicBezTo>
                  <a:cubicBezTo>
                    <a:pt x="508238" y="49332"/>
                    <a:pt x="511175" y="51858"/>
                    <a:pt x="514350" y="53975"/>
                  </a:cubicBezTo>
                  <a:cubicBezTo>
                    <a:pt x="517525" y="51858"/>
                    <a:pt x="521491" y="50605"/>
                    <a:pt x="523875" y="47625"/>
                  </a:cubicBezTo>
                  <a:cubicBezTo>
                    <a:pt x="525966" y="45012"/>
                    <a:pt x="523832" y="39019"/>
                    <a:pt x="527050" y="38100"/>
                  </a:cubicBezTo>
                  <a:cubicBezTo>
                    <a:pt x="533240" y="36331"/>
                    <a:pt x="539816" y="39878"/>
                    <a:pt x="546100" y="41275"/>
                  </a:cubicBezTo>
                  <a:cubicBezTo>
                    <a:pt x="560465" y="44467"/>
                    <a:pt x="551450" y="43950"/>
                    <a:pt x="565150" y="50800"/>
                  </a:cubicBezTo>
                  <a:cubicBezTo>
                    <a:pt x="568143" y="52297"/>
                    <a:pt x="571500" y="52917"/>
                    <a:pt x="574675" y="53975"/>
                  </a:cubicBezTo>
                  <a:cubicBezTo>
                    <a:pt x="577850" y="49742"/>
                    <a:pt x="582051" y="46111"/>
                    <a:pt x="584200" y="41275"/>
                  </a:cubicBezTo>
                  <a:cubicBezTo>
                    <a:pt x="586392" y="36344"/>
                    <a:pt x="586066" y="30635"/>
                    <a:pt x="587375" y="25400"/>
                  </a:cubicBezTo>
                  <a:cubicBezTo>
                    <a:pt x="588187" y="22153"/>
                    <a:pt x="589492" y="19050"/>
                    <a:pt x="590550" y="15875"/>
                  </a:cubicBezTo>
                  <a:cubicBezTo>
                    <a:pt x="599225" y="18767"/>
                    <a:pt x="614125" y="22735"/>
                    <a:pt x="622300" y="28575"/>
                  </a:cubicBezTo>
                  <a:cubicBezTo>
                    <a:pt x="625954" y="31185"/>
                    <a:pt x="628376" y="35225"/>
                    <a:pt x="631825" y="38100"/>
                  </a:cubicBezTo>
                  <a:cubicBezTo>
                    <a:pt x="634756" y="40543"/>
                    <a:pt x="638175" y="42333"/>
                    <a:pt x="641350" y="44450"/>
                  </a:cubicBezTo>
                  <a:cubicBezTo>
                    <a:pt x="643467" y="47625"/>
                    <a:pt x="644720" y="51591"/>
                    <a:pt x="647700" y="53975"/>
                  </a:cubicBezTo>
                  <a:cubicBezTo>
                    <a:pt x="655015" y="59827"/>
                    <a:pt x="679788" y="57150"/>
                    <a:pt x="682625" y="571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124438" y="4724893"/>
              <a:ext cx="682625" cy="60325"/>
            </a:xfrm>
            <a:custGeom>
              <a:avLst/>
              <a:gdLst>
                <a:gd name="connsiteX0" fmla="*/ 0 w 682625"/>
                <a:gd name="connsiteY0" fmla="*/ 15875 h 60325"/>
                <a:gd name="connsiteX1" fmla="*/ 31750 w 682625"/>
                <a:gd name="connsiteY1" fmla="*/ 12700 h 60325"/>
                <a:gd name="connsiteX2" fmla="*/ 50800 w 682625"/>
                <a:gd name="connsiteY2" fmla="*/ 0 h 60325"/>
                <a:gd name="connsiteX3" fmla="*/ 60325 w 682625"/>
                <a:gd name="connsiteY3" fmla="*/ 3175 h 60325"/>
                <a:gd name="connsiteX4" fmla="*/ 79375 w 682625"/>
                <a:gd name="connsiteY4" fmla="*/ 15875 h 60325"/>
                <a:gd name="connsiteX5" fmla="*/ 95250 w 682625"/>
                <a:gd name="connsiteY5" fmla="*/ 31750 h 60325"/>
                <a:gd name="connsiteX6" fmla="*/ 104775 w 682625"/>
                <a:gd name="connsiteY6" fmla="*/ 41275 h 60325"/>
                <a:gd name="connsiteX7" fmla="*/ 123825 w 682625"/>
                <a:gd name="connsiteY7" fmla="*/ 57150 h 60325"/>
                <a:gd name="connsiteX8" fmla="*/ 133350 w 682625"/>
                <a:gd name="connsiteY8" fmla="*/ 47625 h 60325"/>
                <a:gd name="connsiteX9" fmla="*/ 146050 w 682625"/>
                <a:gd name="connsiteY9" fmla="*/ 19050 h 60325"/>
                <a:gd name="connsiteX10" fmla="*/ 155575 w 682625"/>
                <a:gd name="connsiteY10" fmla="*/ 15875 h 60325"/>
                <a:gd name="connsiteX11" fmla="*/ 171450 w 682625"/>
                <a:gd name="connsiteY11" fmla="*/ 19050 h 60325"/>
                <a:gd name="connsiteX12" fmla="*/ 180975 w 682625"/>
                <a:gd name="connsiteY12" fmla="*/ 28575 h 60325"/>
                <a:gd name="connsiteX13" fmla="*/ 200025 w 682625"/>
                <a:gd name="connsiteY13" fmla="*/ 41275 h 60325"/>
                <a:gd name="connsiteX14" fmla="*/ 209550 w 682625"/>
                <a:gd name="connsiteY14" fmla="*/ 47625 h 60325"/>
                <a:gd name="connsiteX15" fmla="*/ 231775 w 682625"/>
                <a:gd name="connsiteY15" fmla="*/ 31750 h 60325"/>
                <a:gd name="connsiteX16" fmla="*/ 244475 w 682625"/>
                <a:gd name="connsiteY16" fmla="*/ 25400 h 60325"/>
                <a:gd name="connsiteX17" fmla="*/ 257175 w 682625"/>
                <a:gd name="connsiteY17" fmla="*/ 28575 h 60325"/>
                <a:gd name="connsiteX18" fmla="*/ 266700 w 682625"/>
                <a:gd name="connsiteY18" fmla="*/ 38100 h 60325"/>
                <a:gd name="connsiteX19" fmla="*/ 295275 w 682625"/>
                <a:gd name="connsiteY19" fmla="*/ 53975 h 60325"/>
                <a:gd name="connsiteX20" fmla="*/ 304800 w 682625"/>
                <a:gd name="connsiteY20" fmla="*/ 50800 h 60325"/>
                <a:gd name="connsiteX21" fmla="*/ 307975 w 682625"/>
                <a:gd name="connsiteY21" fmla="*/ 41275 h 60325"/>
                <a:gd name="connsiteX22" fmla="*/ 314325 w 682625"/>
                <a:gd name="connsiteY22" fmla="*/ 31750 h 60325"/>
                <a:gd name="connsiteX23" fmla="*/ 317500 w 682625"/>
                <a:gd name="connsiteY23" fmla="*/ 22225 h 60325"/>
                <a:gd name="connsiteX24" fmla="*/ 327025 w 682625"/>
                <a:gd name="connsiteY24" fmla="*/ 19050 h 60325"/>
                <a:gd name="connsiteX25" fmla="*/ 352425 w 682625"/>
                <a:gd name="connsiteY25" fmla="*/ 34925 h 60325"/>
                <a:gd name="connsiteX26" fmla="*/ 365125 w 682625"/>
                <a:gd name="connsiteY26" fmla="*/ 41275 h 60325"/>
                <a:gd name="connsiteX27" fmla="*/ 384175 w 682625"/>
                <a:gd name="connsiteY27" fmla="*/ 53975 h 60325"/>
                <a:gd name="connsiteX28" fmla="*/ 393700 w 682625"/>
                <a:gd name="connsiteY28" fmla="*/ 60325 h 60325"/>
                <a:gd name="connsiteX29" fmla="*/ 403225 w 682625"/>
                <a:gd name="connsiteY29" fmla="*/ 57150 h 60325"/>
                <a:gd name="connsiteX30" fmla="*/ 412750 w 682625"/>
                <a:gd name="connsiteY30" fmla="*/ 44450 h 60325"/>
                <a:gd name="connsiteX31" fmla="*/ 422275 w 682625"/>
                <a:gd name="connsiteY31" fmla="*/ 38100 h 60325"/>
                <a:gd name="connsiteX32" fmla="*/ 425450 w 682625"/>
                <a:gd name="connsiteY32" fmla="*/ 25400 h 60325"/>
                <a:gd name="connsiteX33" fmla="*/ 444500 w 682625"/>
                <a:gd name="connsiteY33" fmla="*/ 15875 h 60325"/>
                <a:gd name="connsiteX34" fmla="*/ 457200 w 682625"/>
                <a:gd name="connsiteY34" fmla="*/ 19050 h 60325"/>
                <a:gd name="connsiteX35" fmla="*/ 466725 w 682625"/>
                <a:gd name="connsiteY35" fmla="*/ 25400 h 60325"/>
                <a:gd name="connsiteX36" fmla="*/ 476250 w 682625"/>
                <a:gd name="connsiteY36" fmla="*/ 28575 h 60325"/>
                <a:gd name="connsiteX37" fmla="*/ 482600 w 682625"/>
                <a:gd name="connsiteY37" fmla="*/ 38100 h 60325"/>
                <a:gd name="connsiteX38" fmla="*/ 504825 w 682625"/>
                <a:gd name="connsiteY38" fmla="*/ 47625 h 60325"/>
                <a:gd name="connsiteX39" fmla="*/ 514350 w 682625"/>
                <a:gd name="connsiteY39" fmla="*/ 53975 h 60325"/>
                <a:gd name="connsiteX40" fmla="*/ 523875 w 682625"/>
                <a:gd name="connsiteY40" fmla="*/ 47625 h 60325"/>
                <a:gd name="connsiteX41" fmla="*/ 527050 w 682625"/>
                <a:gd name="connsiteY41" fmla="*/ 38100 h 60325"/>
                <a:gd name="connsiteX42" fmla="*/ 546100 w 682625"/>
                <a:gd name="connsiteY42" fmla="*/ 41275 h 60325"/>
                <a:gd name="connsiteX43" fmla="*/ 565150 w 682625"/>
                <a:gd name="connsiteY43" fmla="*/ 50800 h 60325"/>
                <a:gd name="connsiteX44" fmla="*/ 574675 w 682625"/>
                <a:gd name="connsiteY44" fmla="*/ 53975 h 60325"/>
                <a:gd name="connsiteX45" fmla="*/ 584200 w 682625"/>
                <a:gd name="connsiteY45" fmla="*/ 41275 h 60325"/>
                <a:gd name="connsiteX46" fmla="*/ 587375 w 682625"/>
                <a:gd name="connsiteY46" fmla="*/ 25400 h 60325"/>
                <a:gd name="connsiteX47" fmla="*/ 590550 w 682625"/>
                <a:gd name="connsiteY47" fmla="*/ 15875 h 60325"/>
                <a:gd name="connsiteX48" fmla="*/ 622300 w 682625"/>
                <a:gd name="connsiteY48" fmla="*/ 28575 h 60325"/>
                <a:gd name="connsiteX49" fmla="*/ 631825 w 682625"/>
                <a:gd name="connsiteY49" fmla="*/ 38100 h 60325"/>
                <a:gd name="connsiteX50" fmla="*/ 641350 w 682625"/>
                <a:gd name="connsiteY50" fmla="*/ 44450 h 60325"/>
                <a:gd name="connsiteX51" fmla="*/ 647700 w 682625"/>
                <a:gd name="connsiteY51" fmla="*/ 53975 h 60325"/>
                <a:gd name="connsiteX52" fmla="*/ 682625 w 682625"/>
                <a:gd name="connsiteY52" fmla="*/ 57150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82625" h="60325">
                  <a:moveTo>
                    <a:pt x="0" y="15875"/>
                  </a:moveTo>
                  <a:cubicBezTo>
                    <a:pt x="10583" y="14817"/>
                    <a:pt x="21598" y="15872"/>
                    <a:pt x="31750" y="12700"/>
                  </a:cubicBezTo>
                  <a:cubicBezTo>
                    <a:pt x="39034" y="10424"/>
                    <a:pt x="50800" y="0"/>
                    <a:pt x="50800" y="0"/>
                  </a:cubicBezTo>
                  <a:cubicBezTo>
                    <a:pt x="53975" y="1058"/>
                    <a:pt x="57399" y="1550"/>
                    <a:pt x="60325" y="3175"/>
                  </a:cubicBezTo>
                  <a:cubicBezTo>
                    <a:pt x="66996" y="6881"/>
                    <a:pt x="79375" y="15875"/>
                    <a:pt x="79375" y="15875"/>
                  </a:cubicBezTo>
                  <a:cubicBezTo>
                    <a:pt x="91017" y="33337"/>
                    <a:pt x="79375" y="18521"/>
                    <a:pt x="95250" y="31750"/>
                  </a:cubicBezTo>
                  <a:cubicBezTo>
                    <a:pt x="98699" y="34625"/>
                    <a:pt x="101326" y="38400"/>
                    <a:pt x="104775" y="41275"/>
                  </a:cubicBezTo>
                  <a:cubicBezTo>
                    <a:pt x="131297" y="63377"/>
                    <a:pt x="95998" y="29323"/>
                    <a:pt x="123825" y="57150"/>
                  </a:cubicBezTo>
                  <a:cubicBezTo>
                    <a:pt x="127000" y="53975"/>
                    <a:pt x="131169" y="51550"/>
                    <a:pt x="133350" y="47625"/>
                  </a:cubicBezTo>
                  <a:cubicBezTo>
                    <a:pt x="137619" y="39941"/>
                    <a:pt x="137862" y="25601"/>
                    <a:pt x="146050" y="19050"/>
                  </a:cubicBezTo>
                  <a:cubicBezTo>
                    <a:pt x="148663" y="16959"/>
                    <a:pt x="152400" y="16933"/>
                    <a:pt x="155575" y="15875"/>
                  </a:cubicBezTo>
                  <a:cubicBezTo>
                    <a:pt x="160867" y="16933"/>
                    <a:pt x="166623" y="16637"/>
                    <a:pt x="171450" y="19050"/>
                  </a:cubicBezTo>
                  <a:cubicBezTo>
                    <a:pt x="175466" y="21058"/>
                    <a:pt x="177431" y="25818"/>
                    <a:pt x="180975" y="28575"/>
                  </a:cubicBezTo>
                  <a:cubicBezTo>
                    <a:pt x="186999" y="33260"/>
                    <a:pt x="193675" y="37042"/>
                    <a:pt x="200025" y="41275"/>
                  </a:cubicBezTo>
                  <a:lnTo>
                    <a:pt x="209550" y="47625"/>
                  </a:lnTo>
                  <a:cubicBezTo>
                    <a:pt x="244357" y="30222"/>
                    <a:pt x="201741" y="53203"/>
                    <a:pt x="231775" y="31750"/>
                  </a:cubicBezTo>
                  <a:cubicBezTo>
                    <a:pt x="235626" y="28999"/>
                    <a:pt x="240242" y="27517"/>
                    <a:pt x="244475" y="25400"/>
                  </a:cubicBezTo>
                  <a:cubicBezTo>
                    <a:pt x="248708" y="26458"/>
                    <a:pt x="253386" y="26410"/>
                    <a:pt x="257175" y="28575"/>
                  </a:cubicBezTo>
                  <a:cubicBezTo>
                    <a:pt x="261074" y="30803"/>
                    <a:pt x="263156" y="35343"/>
                    <a:pt x="266700" y="38100"/>
                  </a:cubicBezTo>
                  <a:cubicBezTo>
                    <a:pt x="283076" y="50837"/>
                    <a:pt x="280904" y="49185"/>
                    <a:pt x="295275" y="53975"/>
                  </a:cubicBezTo>
                  <a:cubicBezTo>
                    <a:pt x="298450" y="52917"/>
                    <a:pt x="302433" y="53167"/>
                    <a:pt x="304800" y="50800"/>
                  </a:cubicBezTo>
                  <a:cubicBezTo>
                    <a:pt x="307167" y="48433"/>
                    <a:pt x="306478" y="44268"/>
                    <a:pt x="307975" y="41275"/>
                  </a:cubicBezTo>
                  <a:cubicBezTo>
                    <a:pt x="309682" y="37862"/>
                    <a:pt x="312618" y="35163"/>
                    <a:pt x="314325" y="31750"/>
                  </a:cubicBezTo>
                  <a:cubicBezTo>
                    <a:pt x="315822" y="28757"/>
                    <a:pt x="315133" y="24592"/>
                    <a:pt x="317500" y="22225"/>
                  </a:cubicBezTo>
                  <a:cubicBezTo>
                    <a:pt x="319867" y="19858"/>
                    <a:pt x="323850" y="20108"/>
                    <a:pt x="327025" y="19050"/>
                  </a:cubicBezTo>
                  <a:cubicBezTo>
                    <a:pt x="351286" y="25115"/>
                    <a:pt x="328747" y="17166"/>
                    <a:pt x="352425" y="34925"/>
                  </a:cubicBezTo>
                  <a:cubicBezTo>
                    <a:pt x="356211" y="37765"/>
                    <a:pt x="361066" y="38840"/>
                    <a:pt x="365125" y="41275"/>
                  </a:cubicBezTo>
                  <a:cubicBezTo>
                    <a:pt x="371669" y="45202"/>
                    <a:pt x="377825" y="49742"/>
                    <a:pt x="384175" y="53975"/>
                  </a:cubicBezTo>
                  <a:lnTo>
                    <a:pt x="393700" y="60325"/>
                  </a:lnTo>
                  <a:cubicBezTo>
                    <a:pt x="396875" y="59267"/>
                    <a:pt x="400654" y="59293"/>
                    <a:pt x="403225" y="57150"/>
                  </a:cubicBezTo>
                  <a:cubicBezTo>
                    <a:pt x="407290" y="53762"/>
                    <a:pt x="409008" y="48192"/>
                    <a:pt x="412750" y="44450"/>
                  </a:cubicBezTo>
                  <a:cubicBezTo>
                    <a:pt x="415448" y="41752"/>
                    <a:pt x="419100" y="40217"/>
                    <a:pt x="422275" y="38100"/>
                  </a:cubicBezTo>
                  <a:cubicBezTo>
                    <a:pt x="423333" y="33867"/>
                    <a:pt x="423029" y="29031"/>
                    <a:pt x="425450" y="25400"/>
                  </a:cubicBezTo>
                  <a:cubicBezTo>
                    <a:pt x="428967" y="20124"/>
                    <a:pt x="439067" y="17686"/>
                    <a:pt x="444500" y="15875"/>
                  </a:cubicBezTo>
                  <a:cubicBezTo>
                    <a:pt x="448733" y="16933"/>
                    <a:pt x="453189" y="17331"/>
                    <a:pt x="457200" y="19050"/>
                  </a:cubicBezTo>
                  <a:cubicBezTo>
                    <a:pt x="460707" y="20553"/>
                    <a:pt x="463312" y="23693"/>
                    <a:pt x="466725" y="25400"/>
                  </a:cubicBezTo>
                  <a:cubicBezTo>
                    <a:pt x="469718" y="26897"/>
                    <a:pt x="473075" y="27517"/>
                    <a:pt x="476250" y="28575"/>
                  </a:cubicBezTo>
                  <a:cubicBezTo>
                    <a:pt x="478367" y="31750"/>
                    <a:pt x="479669" y="35657"/>
                    <a:pt x="482600" y="38100"/>
                  </a:cubicBezTo>
                  <a:cubicBezTo>
                    <a:pt x="492510" y="46358"/>
                    <a:pt x="494899" y="42662"/>
                    <a:pt x="504825" y="47625"/>
                  </a:cubicBezTo>
                  <a:cubicBezTo>
                    <a:pt x="508238" y="49332"/>
                    <a:pt x="511175" y="51858"/>
                    <a:pt x="514350" y="53975"/>
                  </a:cubicBezTo>
                  <a:cubicBezTo>
                    <a:pt x="517525" y="51858"/>
                    <a:pt x="521491" y="50605"/>
                    <a:pt x="523875" y="47625"/>
                  </a:cubicBezTo>
                  <a:cubicBezTo>
                    <a:pt x="525966" y="45012"/>
                    <a:pt x="523832" y="39019"/>
                    <a:pt x="527050" y="38100"/>
                  </a:cubicBezTo>
                  <a:cubicBezTo>
                    <a:pt x="533240" y="36331"/>
                    <a:pt x="539816" y="39878"/>
                    <a:pt x="546100" y="41275"/>
                  </a:cubicBezTo>
                  <a:cubicBezTo>
                    <a:pt x="560465" y="44467"/>
                    <a:pt x="551450" y="43950"/>
                    <a:pt x="565150" y="50800"/>
                  </a:cubicBezTo>
                  <a:cubicBezTo>
                    <a:pt x="568143" y="52297"/>
                    <a:pt x="571500" y="52917"/>
                    <a:pt x="574675" y="53975"/>
                  </a:cubicBezTo>
                  <a:cubicBezTo>
                    <a:pt x="577850" y="49742"/>
                    <a:pt x="582051" y="46111"/>
                    <a:pt x="584200" y="41275"/>
                  </a:cubicBezTo>
                  <a:cubicBezTo>
                    <a:pt x="586392" y="36344"/>
                    <a:pt x="586066" y="30635"/>
                    <a:pt x="587375" y="25400"/>
                  </a:cubicBezTo>
                  <a:cubicBezTo>
                    <a:pt x="588187" y="22153"/>
                    <a:pt x="589492" y="19050"/>
                    <a:pt x="590550" y="15875"/>
                  </a:cubicBezTo>
                  <a:cubicBezTo>
                    <a:pt x="599225" y="18767"/>
                    <a:pt x="614125" y="22735"/>
                    <a:pt x="622300" y="28575"/>
                  </a:cubicBezTo>
                  <a:cubicBezTo>
                    <a:pt x="625954" y="31185"/>
                    <a:pt x="628376" y="35225"/>
                    <a:pt x="631825" y="38100"/>
                  </a:cubicBezTo>
                  <a:cubicBezTo>
                    <a:pt x="634756" y="40543"/>
                    <a:pt x="638175" y="42333"/>
                    <a:pt x="641350" y="44450"/>
                  </a:cubicBezTo>
                  <a:cubicBezTo>
                    <a:pt x="643467" y="47625"/>
                    <a:pt x="644720" y="51591"/>
                    <a:pt x="647700" y="53975"/>
                  </a:cubicBezTo>
                  <a:cubicBezTo>
                    <a:pt x="655015" y="59827"/>
                    <a:pt x="679788" y="57150"/>
                    <a:pt x="682625" y="571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86982" y="4396251"/>
              <a:ext cx="883575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Stimulus file</a:t>
              </a:r>
              <a:endParaRPr lang="en-CA" sz="11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01641" y="4195226"/>
              <a:ext cx="720080" cy="167291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91565" y="5273525"/>
              <a:ext cx="746833" cy="49548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CPU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783646" y="4257318"/>
              <a:ext cx="720080" cy="55806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GPIO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80045" y="4257318"/>
              <a:ext cx="758354" cy="547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ARB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783646" y="5273526"/>
              <a:ext cx="746833" cy="49548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MEM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Elbow Connector 2"/>
            <p:cNvCxnSpPr>
              <a:stCxn id="83" idx="2"/>
              <a:endCxn id="81" idx="0"/>
            </p:cNvCxnSpPr>
            <p:nvPr/>
          </p:nvCxnSpPr>
          <p:spPr>
            <a:xfrm rot="16200000" flipH="1">
              <a:off x="3627982" y="5036525"/>
              <a:ext cx="468240" cy="5760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>
              <a:endCxn id="84" idx="0"/>
            </p:cNvCxnSpPr>
            <p:nvPr/>
          </p:nvCxnSpPr>
          <p:spPr>
            <a:xfrm>
              <a:off x="3864982" y="5039404"/>
              <a:ext cx="1292081" cy="2341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2" idx="2"/>
            </p:cNvCxnSpPr>
            <p:nvPr/>
          </p:nvCxnSpPr>
          <p:spPr>
            <a:xfrm flipH="1" flipV="1">
              <a:off x="5143686" y="4815380"/>
              <a:ext cx="11365" cy="224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790920" y="5436096"/>
              <a:ext cx="613162" cy="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211646" y="3931443"/>
              <a:ext cx="429926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DUT</a:t>
              </a:r>
              <a:endParaRPr lang="en-CA" sz="11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888851" y="5518031"/>
              <a:ext cx="763766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882104" y="5162696"/>
              <a:ext cx="4618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07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133</Words>
  <Application>Microsoft Office PowerPoint</Application>
  <PresentationFormat>On-screen Show (4:3)</PresentationFormat>
  <Paragraphs>63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kcampbell</dc:creator>
  <cp:lastModifiedBy>kcampbell</cp:lastModifiedBy>
  <cp:revision>13</cp:revision>
  <dcterms:created xsi:type="dcterms:W3CDTF">2014-07-03T13:22:57Z</dcterms:created>
  <dcterms:modified xsi:type="dcterms:W3CDTF">2014-07-21T18:52:35Z</dcterms:modified>
</cp:coreProperties>
</file>