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9"/>
    <p:restoredTop sz="93657" autoAdjust="0"/>
  </p:normalViewPr>
  <p:slideViewPr>
    <p:cSldViewPr snapToObjects="1">
      <p:cViewPr>
        <p:scale>
          <a:sx n="130" d="100"/>
          <a:sy n="130" d="100"/>
        </p:scale>
        <p:origin x="1568" y="2008"/>
      </p:cViewPr>
      <p:guideLst>
        <p:guide orient="horz" pos="283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F2B4-5B4D-FB49-BAB8-7377D6D5622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609600"/>
            <a:ext cx="4953000" cy="54864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dist="23000" dir="2700000" rotWithShape="0">
              <a:srgbClr val="000000">
                <a:alpha val="5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7932" y="1489588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2819400" y="5477834"/>
            <a:ext cx="4256063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Multithreaded </a:t>
            </a:r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Portable Runtime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9401" y="4013598"/>
            <a:ext cx="4269544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 Framework Pipeline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77932" y="1885862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ESP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77932" y="2273907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PHP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77932" y="2670181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CGI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83026" y="1487382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Upload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77932" y="3053777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Dir</a:t>
            </a:r>
            <a:endParaRPr lang="en-US" sz="1400" b="1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5486606" y="1883656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Chunk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86606" y="2279930"/>
            <a:ext cx="977113" cy="265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Range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77932" y="102968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Handlers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648416" y="104844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Filters</a:t>
            </a:r>
            <a:endParaRPr lang="en-US" sz="1400" dirty="0"/>
          </a:p>
        </p:txBody>
      </p:sp>
      <p:sp>
        <p:nvSpPr>
          <p:cNvPr id="79" name="Can 78"/>
          <p:cNvSpPr/>
          <p:nvPr/>
        </p:nvSpPr>
        <p:spPr>
          <a:xfrm>
            <a:off x="838200" y="2483596"/>
            <a:ext cx="1066801" cy="82400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Loadable</a:t>
            </a:r>
            <a:br>
              <a:rPr lang="en-US" sz="1200" dirty="0" smtClean="0"/>
            </a:br>
            <a:r>
              <a:rPr lang="en-US" sz="1200" dirty="0" smtClean="0"/>
              <a:t>Modules</a:t>
            </a:r>
          </a:p>
        </p:txBody>
      </p:sp>
      <p:cxnSp>
        <p:nvCxnSpPr>
          <p:cNvPr id="83" name="Elbow Connector 82"/>
          <p:cNvCxnSpPr>
            <a:stCxn id="79" idx="4"/>
            <a:endCxn id="4" idx="1"/>
          </p:cNvCxnSpPr>
          <p:nvPr/>
        </p:nvCxnSpPr>
        <p:spPr>
          <a:xfrm>
            <a:off x="1905001" y="2895600"/>
            <a:ext cx="533399" cy="4572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47806" y="1368156"/>
            <a:ext cx="1196925" cy="2110015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77556" y="1368156"/>
            <a:ext cx="1196925" cy="132658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19400" y="4504229"/>
            <a:ext cx="1210406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HTTP/1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4978277"/>
            <a:ext cx="4269544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Secure Sockets (SSL)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8969" y="4500580"/>
            <a:ext cx="1210406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HTTP/2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78538" y="4497901"/>
            <a:ext cx="1210406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WebSockets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5454" y="671440"/>
            <a:ext cx="16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Appweb Modules</a:t>
            </a:r>
            <a:endParaRPr lang="en-US" sz="1600" b="1" dirty="0"/>
          </a:p>
        </p:txBody>
      </p:sp>
      <p:sp>
        <p:nvSpPr>
          <p:cNvPr id="34" name="Rectangle 33"/>
          <p:cNvSpPr/>
          <p:nvPr/>
        </p:nvSpPr>
        <p:spPr>
          <a:xfrm>
            <a:off x="2819400" y="3539550"/>
            <a:ext cx="4269544" cy="3809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 Routing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20</cp:revision>
  <dcterms:created xsi:type="dcterms:W3CDTF">2009-03-10T19:31:33Z</dcterms:created>
  <dcterms:modified xsi:type="dcterms:W3CDTF">2018-12-13T03:56:30Z</dcterms:modified>
</cp:coreProperties>
</file>