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Objects="1">
      <p:cViewPr>
        <p:scale>
          <a:sx n="150" d="100"/>
          <a:sy n="150" d="100"/>
        </p:scale>
        <p:origin x="5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6887-BF89-964C-82CA-0F55FAC85E20}" type="datetimeFigureOut">
              <a:rPr lang="en-US" smtClean="0"/>
              <a:pPr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65" y="1905794"/>
            <a:ext cx="3644069" cy="535787"/>
          </a:xfrm>
          <a:prstGeom prst="rect">
            <a:avLst/>
          </a:prstGeom>
          <a:effectLst>
            <a:outerShdw blurRad="2286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Reverse Proxy</a:t>
            </a:r>
            <a:br>
              <a:rPr lang="en-US" sz="1400" b="1" dirty="0" smtClean="0"/>
            </a:br>
            <a:r>
              <a:rPr lang="en-US" sz="1400" b="1" dirty="0" smtClean="0"/>
              <a:t>Apache Web Server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rot="5400000">
            <a:off x="3224530" y="1688624"/>
            <a:ext cx="434340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36" idx="0"/>
          </p:cNvCxnSpPr>
          <p:nvPr/>
        </p:nvCxnSpPr>
        <p:spPr>
          <a:xfrm rot="5400000">
            <a:off x="2714926" y="2329741"/>
            <a:ext cx="614934" cy="83861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39" idx="0"/>
          </p:cNvCxnSpPr>
          <p:nvPr/>
        </p:nvCxnSpPr>
        <p:spPr>
          <a:xfrm rot="16200000" flipH="1">
            <a:off x="4120567" y="1762713"/>
            <a:ext cx="614934" cy="1972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ame 29"/>
          <p:cNvSpPr/>
          <p:nvPr/>
        </p:nvSpPr>
        <p:spPr>
          <a:xfrm>
            <a:off x="2458690" y="284201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72410" y="549434"/>
            <a:ext cx="120838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/>
          <p:cNvSpPr/>
          <p:nvPr/>
        </p:nvSpPr>
        <p:spPr>
          <a:xfrm>
            <a:off x="2645130" y="457994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7510" y="648494"/>
            <a:ext cx="1208380" cy="822960"/>
            <a:chOff x="4347460" y="381000"/>
            <a:chExt cx="1208380" cy="822960"/>
          </a:xfrm>
        </p:grpSpPr>
        <p:sp>
          <p:nvSpPr>
            <p:cNvPr id="26" name="Rectangle 25"/>
            <p:cNvSpPr/>
            <p:nvPr/>
          </p:nvSpPr>
          <p:spPr>
            <a:xfrm>
              <a:off x="4410810" y="420567"/>
              <a:ext cx="1066800" cy="75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/>
          </p:nvSpPr>
          <p:spPr>
            <a:xfrm>
              <a:off x="4347460" y="381000"/>
              <a:ext cx="1208380" cy="822960"/>
            </a:xfrm>
            <a:prstGeom prst="fram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986611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0969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PHP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2253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Ruby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97894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Perl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4" idx="2"/>
            <a:endCxn id="37" idx="0"/>
          </p:cNvCxnSpPr>
          <p:nvPr/>
        </p:nvCxnSpPr>
        <p:spPr>
          <a:xfrm rot="5400000">
            <a:off x="2012105" y="1626920"/>
            <a:ext cx="614934" cy="224425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38" idx="0"/>
          </p:cNvCxnSpPr>
          <p:nvPr/>
        </p:nvCxnSpPr>
        <p:spPr>
          <a:xfrm rot="16200000" flipH="1">
            <a:off x="3417747" y="2465534"/>
            <a:ext cx="614934" cy="5670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6</cp:revision>
  <dcterms:created xsi:type="dcterms:W3CDTF">2009-03-12T16:47:07Z</dcterms:created>
  <dcterms:modified xsi:type="dcterms:W3CDTF">2018-12-13T04:00:09Z</dcterms:modified>
</cp:coreProperties>
</file>