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3.xml" ContentType="application/inkml+xml"/>
  <Override PartName="/ppt/ink/ink2.xml" ContentType="application/inkml+xml"/>
  <Override PartName="/ppt/ink/ink4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4" r:id="rId2"/>
    <p:sldId id="257" r:id="rId3"/>
    <p:sldId id="263" r:id="rId4"/>
    <p:sldId id="259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1T14:27:17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2584 14836 52751 0,'0'0'1552'0,"-9"-1"320"0,9 1 80 0,-8-7-1568 0,2 1-384 0,0-2 0 0,4-1 0 16,0-3 192-16,1-1-64 0,2-1 0 0,3-3 0 16,4-2-128-16,1 0 0 0,2-1 0 0,2-2 0 15,0-3 0-15,5 1 0 0,4 0 0 0,-1-1 0 0,-1 1 0 0,0 0 0 16,4 5 0-16,1 0 0 0,1 4 0 0,0 2 0 15,1 2 0-15,2 5 0 0,0 3-128 0,-1 6 128 16,4 2-160-16,0 7 160 0,2 3-288 0,0 9 32 16,2 4 16-16,-2 8 0 0,-2 7 240 0,-4 5 0 15,-2 4 0-15,-5 5 0 0,-4 3 0 0,-1 8 0 16,-6 8 0-16,-3 3 0 0,-3 1 0 0,-6-1 0 16,-2-4 0-16,-5 0 0 0,-2 1 0 0,-5-2 0 15,-5-2 144-15,-5-4-144 0,-7-6 240 0,-2-4-48 16,-4-6-16-16,-1-5 0 0,1-6 80 0,-1-3 32 15,3-5 0-15,-1-6 0 0,-3-5 32 0,1-6 0 16,-4-7 0-16,-5-7 0 0,-3-8-320 0,-2-5 160 0,-5-9-160 16,5-5 128-16,4-5-128 0,3-5 0 0,6-5 0 0,1-10 0 15,1-6 0-15,6-4 0 0,6-1 0 0,5-3 0 16,2-3 0-16,4 4 0 0,6 0 0 0,3 2 0 16,4-1 0-16,4 2 0 0,7-1 0 0,1 1 0 15,3 2-144-15,2 3 144 0,3 5-192 0,4 5 192 16,2 0-192-16,5 5 192 0,-1 3-192 0,5 7 192 15,2 6-384-15,2 3 48 0,-1 4 0 0,6 6 0 32,6 6-880-32,2 8-160 0,-1 6-32 0</inkml:trace>
  <inkml:trace contextRef="#ctx0" brushRef="#br0" timeOffset="3012.82">2536 15131 24015 0,'-16'6'2128'0,"7"-1"-1696"0,0 1-432 0,1-2 0 16,1-1 2688-16,0 1 464 0,-2 0 96 0,9-4 16 16,-8 4-2560-16,8-4-496 0,-7 5-208 0,1 1 176 31,6-6-864-31,-8 5-160 0,8-5-48 0,-9 5 0 15,1 0-1232-15,8-5-256 0,-8 4-48 0,2 0-16 0,6-4 592 0,-8 5 128 0,1 1 32 0,7-6 0 16,-9 5 2496-16,3 1 496 0,-1 1 112 0,7-7 0 16,-9 5 816-16,2 0 144 0,7-5 48 0,-6 8 0 15,-1-1-496-15,7-7-80 0,0 0-32 0,-6 6 0 0,6-6-432 0,0 0-96 16,-5 8 0-16,5-8-16 0,0 0-256 0,-4 10-48 16,4-10-16-16,-2 11 0 0,2-2-416 0,0-9-80 15,3 12 0-15,1 1-16 0,0-2-288 0,1 2-144 16,0 0 160-16,2 3-160 0,-1 4 0 0,2 2 0 15,0 3-176-15,1 1 176 0,2 0 0 0,-1 1 0 16,-1 2 0-16,-1-1 0 0,-2-1-208 0,1-3-32 16,-2-2 0-16,2-2 0 0,1-4 240 0,-2-3 0 15,-1-4 0-15,-5-9 0 0,11 6 0 0,-11-6 0 16,0 0 0-16,13-7 0 0,1-5 384 0,2-8 0 16,-2-8 16-16,3-10 0 0,3-9 64 0,-2-7 16 0,-1-3 0 15,5-6 0-15,3-2-144 0,-2-5-16 0,-1-6-16 0,0-2 0 16,1 0-304-16,-3 5-192 0,1 5 16 0,-1 5 16 15,-1 1-144-15,0 6-16 0,-2 2-16 0,-2 6 0 32,-3 5-304-32,0 4-64 0,-3 4-16 0,-3 6-13504 0,1 7-2704 0</inkml:trace>
  <inkml:trace contextRef="#ctx0" brushRef="#br0" timeOffset="97340.82">27112 12101 8287 0,'0'0'736'0,"0"0"-592"0,0 0-144 0,0 0 0 0,0 0 6288 0,0 0 1232 16,0 0 240-16,0 0 48 15,0 0-5248-15,0 0-1072 0,0 0-208 0,-10-5-32 0,10 5-672 16,-11-8-128-16,3 1-16 0,8 7-16 0,-7-10-416 0,0 1 0 16,7 9 0-16,-6-11 0 0,0 1 0 0,1 1 0 15,0 0 0-15,5 9 0 0,-7-12 0 0,3 0 128 16,-1-1 0-16,1 1 0 0,0 2 128 0,1-2 0 15,-3-1 16-15,2 0 0 0,1 0-48 0,-1 1-16 16,0 1 0-16,0-4 0 0,1-3-208 0,1 2 0 16,-2 3 0-16,0-1 0 0,-1-3 0 0,-1 3 128 15,0-1-128-15,-1 1 0 0,3 1 272 0,-1 3-32 16,-4-1-16-16,1 2 0 0,0-1 64 0,-1 0 16 16,-1 1 0-16,1 2 0 0,-2 0 128 0,1-1 16 0,-2 0 16 0,0 2 0 15,1-1-176-15,-2 3-32 0,-2 1-16 0,2 0 0 16,1 0-112-16,1 1-128 0,-1-2 176 0,0 1-176 15,-1 2 160-15,0 0-160 0,0-1 128 0,0 1-128 16,-1 1 176-16,-1 1-48 0,0 2-128 0,2-1 192 16,0 1-192-16,-2 1 0 0,-2 0 0 0,0 0 0 15,1 0 0-15,-1 1 0 0,0 0 0 0,0 2 0 16,0-1 0-16,-2 2 0 0,-1 1 0 0,-1 0 0 16,-1 0 0-16,-2 2 0 0,-2 2 0 0,0 1 0 15,0 2 0-15,2-2 0 0,0-2 0 0,3 4 0 16,0 2 0-16,1-1 0 0,1-3-160 0,1-1 160 15,-2 4 0-15,4-1 0 0,1-1 0 0,2 0 0 16,2-1 0-16,1 0 0 0,-1 1 0 0,1-1 128 16,1 0-128-16,0 1 0 0,0-1 0 0,0 0 0 0,-1 1 0 15,4-1 0-15,-2 2 0 0,2-2 0 0,-1-1 0 0,0 0 0 16,2-1 0-16,0 2 0 0,0-1 0 0,2 2 0 16,1-1 0-16,-1 0 0 0,0 2 0 0,2 0 0 15,1-1 0-15,1 1 0 0,1 2 0 0,0 2 0 16,2-1 0-16,0 0 0 0,3 0 0 0,-1-1 0 15,2 1-192-15,1-1 64 0,2-3 128 0,0 1 0 16,2 0 0-16,0-1 0 0,-1 1 0 0,1 0 0 16,0-2 128-16,2 0-128 0,-1 1 0 0,1-1 0 15,0-1 0-15,0 0 0 0,2 1 0 0,0 0 0 16,0-3 0-16,0 1 0 0,0 1 0 0,1-1 0 16,2-2 0-16,1 2 0 0,-2 0 0 0,2 1 0 0,-1 1-192 15,-1-1 64-15,1 1 128 0,0 1 0 16,-1-1 0-16,-1 2 0 0,-1-1 0 0,0 1 0 0,0 0-128 0,0-1 128 15,-1 0-192-15,2-1 32 0,2 0 16 0,-1-1 0 16,-1 0 144-16,2 0 0 0,1-1 160 0,1-1-160 16,0-1 0-16,0 0 0 0,0 0-176 0,3-3 176 15,1 0 0-15,2-3 0 0,-1-2 0 0,-1 1 0 16,-1-3 0-16,1 0 0 0,0-1 144 0,-2-1-16 16,-2-1-128-16,-1-3 0 0,-2-1 0 0,2-3 128 15,0 0-128-15,0-2 0 0,-2 0 0 0,1 1 0 16,-3-5 0-16,0 0 0 0,-2 0 128 0,1-3-128 15,-2 0 128-15,-1-3-128 0,-2-2 160 0,-2 2-160 16,1-2 256-16,-3 4-64 0,-2-1 0 0,-1 0 0 16,0-1-192-16,0 1 144 0,-4-1-144 0,0-2 128 15,-1 1 64-15,-2 1 16 0,-2-1 0 0,-1 0 0 0,1-2-80 16,-1 2 0-16,-2 1-128 0,1-1 192 0,0 0-192 0,-1 1 176 16,-1 0-176-16,1-1 160 0,-1 1-160 0,1 1 192 15,0 1-192-15,0 0 192 0,0 0-192 0,3 2 128 16,-1 1-128-16,-1 0 128 0,1 0-128 0,0 3 0 15,1-2 0-15,1-1 0 0,0-1 0 0,2 0 0 16,-1 0 0-16,2-1 0 0,0 1 0 0,1 0-256 16,-2 0 64-16,2 1 16 0,0-2 0 0,-1 2 0 15,0 2 0-15,-1 1 0 0,0 0 176 0,-2 0-192 16,-3-2 192-16,2 2-192 0,-1 4 0 0,-4-2 0 16,1-1 0-16,-2 3 0 0,-5 0-16 0,-1 3-16 15,-3-4 0-15,-6 3 0 0,-6 0-128 0,-9 2-32 16,-7 1 0-16,-4 2-14016 0,-4-1-2816 15</inkml:trace>
  <inkml:trace contextRef="#ctx0" brushRef="#br0" timeOffset="100841.69">7041 4485 24015 0,'0'0'2128'0,"-9"-2"-1696"0,1 0-432 0,8 2 0 16,-10-7 2768-16,3 1 480 0,1-4 80 0,-1 1 32 16,1 0-2208-16,-1 0-432 0,2-1-80 0,-1 1-32 15,-2-2-480-15,0 2-128 0,0-1 0 0,2-1 0 16,-1-1 128-16,1 2-128 0,-2 0 160 0,1-1-160 0,1-2 0 0,-1 1 0 15,-2 1-176-15,3-1 176 0,-1 0-192 0,1 0 192 16,-2 2-160-16,-1 0 160 0,1-1 336 0,1 1 176 16,-1-2 16-16,1 2 16 0,-2-1 32 0,-1 1 0 15,1-2 0-15,-1 1 0 0,-2 1 16 0,0 0 16 16,-1-1 0-16,-1 2 0 0,-2 0-64 0,1 1-16 16,-2 2 0-16,0 0 0 0,-1 1-256 0,-2 4-48 15,-3-2-16-15,-1 3 0 0,1 0-64 0,-2 3-16 16,-1 2 0-16,-3 0 0 0,-5 2-128 0,-4 1 0 15,1 2 0-15,-1 2 0 0,1 0 0 0,1 1 0 16,-1 2 0-16,2 0 0 0,2-1 0 0,3 2 0 0,3 0 0 16,2 3 0-16,1 0 0 0,1 1 0 0,3-2 0 15,-1 3 0-15,0 2 0 0,1 2 0 0,1 1 0 0,0 3 0 16,1 1 0-16,3 1-144 0,2-1 144 0,1 2-208 16,4-1 208-16,4-1 0 0,3-2 0 0,2 1 0 15,0-1 0-15,6-1 0 0,3 2 0 0,2-1 0 16,2 1 0-16,3-2 0 0,3-1-192 0,-1 0 192 15,1 2-128-15,0-1 128 0,-1 1 0 0,2-4-144 16,0-1 144-16,0-3 0 0,0 0 0 0,1-2 0 16,2-1 0-16,3 0 0 0,-1-1 0 0,1-2-128 15,2-1 128-15,3-2 0 0,3-2 0 0,2-1 0 16,-1-1 0-16,0-1 0 0,-2-1 128 0,-3-3-128 16,0-2 208-16,2-1-16 0,2 0-16 0,0-3 0 15,0-3-32-15,2 0 0 0,1-3 0 0,5 1 0 16,2-1-16-16,4-3-128 0,-1 0 192 0,-1-3-64 15,-3-1-128-15,-1-1 0 0,-3 0 0 0,0 1 0 0,-4-5 144 0,-2 2 0 16,-1 0 0-16,-1 1 0 0,1-2-16 16,1 0 0-16,-2-1 0 0,1 2 0 0,-1 2 0 0,1-1 0 15,-2-2 0-15,-2 1 0 0,-4 2 48 0,-3-2 0 16,-1 1 0-16,-3-2 0 0,-2-1-48 0,-1-2 0 16,-3 1 0-16,-1-2 0 0,-4-1 64 0,-1 0 16 15,0 1 0-15,-2 0 0 0,-4-2-208 0,-1 0 144 16,-3-3-144-16,-1 2 128 0,-2 2 0 0,-1-1 0 15,0 1 0-15,-1 2 0 0,-2 1-128 0,-1 2 0 16,0 1 0-16,-4 0 0 0,-1 0 176 0,-2 2-48 16,-1 0-128-16,-2-1 192 0,-1 1-192 0,-1 1 128 15,-2 0-128-15,1 3 0 0,2 1 144 0,-1-2-144 0,0 1 128 0,-1 1-128 16,-2 0 0-16,0 3 0 0,3 2 0 0,-2 1 0 16,-4 1 0-16,0 2-192 0,-2 1 32 0,1 2 16 31,-1 1-496-31,-2 1-80 0,-2 2-32 0,-1 3-21792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1T14:29:42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10771 11927 18191 0,'0'0'800'0,"0"0"176"0,0 0-784 0,0 0-192 0,0 0 0 0,6-9 0 16,-8 0 1744-16,2 9 304 0,0 0 64 0,0-9 16 15,0 0-720-15,0 0-128 0,-1 0-48 0,1 9 0 16,0 0-208-16,-1-11-64 0,-2 1 0 0,-1 2 0 16,-1 2-240-16,1 0-48 0,4 6-16 0,-5-6 0 15,-4-1 176-15,1 2 16 0,8 5 16 0,-11-4 0 16,0-2-64-16,2 0-16 0,-1 1 0 0,1 1 0 16,-2 0-272-16,1 0-48 0,0 1-16 0,0-1 0 15,-1-2-96-15,2 1-32 0,0 0 0 0,1 0 0 0,-1-2-32 16,2 1-16-16,0-1 0 0,0 1 0 0,-2-1-96 0,0 1-32 15,0-1 0-15,0 2 0 0,1 1-144 0,-1 0 0 16,-1 0 144-16,-1 0-144 0,0 2 192 0,1 0-48 16,-2 1 0-16,0 0 0 0,1-1-144 0,2 2 0 15,-1 2 144-15,0-2-144 0,-3 0 0 0,0 2 144 16,1 1-144-16,0 1 0 0,-1 0 176 0,0 1-176 16,0 2 160-16,2 2-160 0,-1 1 0 0,0 1 0 15,0-2-128-15,2 1 128 0,0 2 0 0,-1 1 0 16,-1 1 0-16,1 1 0 0,-2-1 0 0,1-1-128 15,-1 0 128-15,2 3 0 0,1 4 0 0,1 1 0 16,0-1 0-16,0-1 0 0,-2 1 0 0,2 1-192 0,1 0 192 16,-1 1-208-16,3 0 208 0,0 0 0 15,1 0 0-15,1-1 0 0,2-1 0 0,-2 1 0 0,0-1 0 16,3 1 0-16,-1 3 0 0,4 1 0 0,-1 1 0 0,1-2 0 16,1 0 0-16,1 1 0 0,0 2 0 0,0-2 0 15,0-2 0-15,1 2 0 0,0-1 0 0,0-1 0 16,2 0 0-16,-1 0 0 0,1-1 0 0,-1 0 0 15,2-1 0-15,0-2 0 0,0-2 0 0,1 2 0 16,1-1 0-16,1 0 0 0,1-1 0 0,-1-1 0 16,2-2 0-16,0 0 0 0,-1 1 0 0,0-1 0 15,0 3 0-15,1-3-176 0,-2-2 176 0,2 0-208 16,0-2 208-16,2 1 0 0,0-4 0 0,1 0 0 16,-3-2 0-16,4 0 0 0,1-1 0 0,2-1 0 15,-1-4 0-15,2-1 0 0,1-2 176 0,2 0-48 16,1-1-128-16,1-3 0 0,0-1-128 0,3-2 128 15,0-2 0-15,0 0-128 0,0-3 128 0,-3-1 0 0,0-1 0 16,-1-1 0-16,-4 2 0 0,-1 1 0 0,1-1 0 0,-1-2 0 16,-2 0 0-16,0-1 0 0,-1 1 0 0,-2-2 0 15,-4 0 0-15,2-3 0 0,-1 0 0 0,-1-1 0 16,-2 0 192-16,-3 0-64 0,0-1-128 0,-4 2 128 16,-2-3-128-16,-2 1 128 0,-1-2 64 0,-1 0 32 15,-3-2 0-15,-2 2 0 0,0-1 80 0,-3 2 16 16,-1 1 0-16,-2-3 0 0,-3-2-320 0,-1-1 0 15,0 2 128-15,-1-2-128 0,-1-2 0 0,-2 0-224 16,-2-1 32-16,-2 1 16 0,-3 1 16 0,-2 3 0 16,-3 2 0-16,3 3 0 0,0 1-32 0,1 3-16 0,1 4 0 15,0 3 0-15,-1 2-128 0,1 3-32 0,4 3 0 0,0 1 0 32,0 1-256-32,1 0-48 0,1 1-16 0,5 3-19056 0</inkml:trace>
  <inkml:trace contextRef="#ctx0" brushRef="#br0" timeOffset="2735.21">4219 4384 20959 0,'0'0'1856'0,"0"0"-1472"16,-9-5-384-16,2-2 0 0,1 1 3936 0,-1-1 720 16,2 1 144-16,0 1 16 0,0-2-2960 0,-1 2-608 15,0 0-112-15,-2 1-32 0,1 1-656 0,-2-1-144 16,-2 0-32-16,-1 0 0 0,1 3-144 0,0 0-128 15,-2-2 192-15,0 2-192 0,-3 1 0 0,0 1 0 16,-1 1 0-16,0 0-192 0,-1 2-16 0,1 0 0 16,0-1 0-16,-1 0 0 0,-3 3-80 0,0 0-16 15,2 1 0-15,-1-1 0 0,2 1 48 0,0-1 0 16,-2 3 0-16,1-2 0 0,-2-3 256 0,0 1 0 16,-1 2 0-16,1-1 0 0,0-1 0 0,0 1 0 15,-2-1 0-15,2 0 0 0,1 5 0 0,2 0 0 16,1-3 0-16,0 4 0 0,1-1 160 0,2 1 32 0,0-1 16 0,-1 2 0 15,1 0 32-15,2 1 0 0,-1 1 0 0,4 2 0 16,1 0-96-16,2 3-16 0,1-1 0 0,-1 3 0 16,0 0-128-16,1 1 0 0,1 1 0 0,0 1 0 15,-1-2 0-15,1 3 0 0,2 0-192 0,1 3 192 16,-1 3 0-16,2 1 0 0,2-2 0 0,1 1 0 16,-2 0-176-16,2 1 48 0,1 0 0 0,1 0 0 15,-1-5-32-15,1 2 0 0,-1-1 0 0,2 1 0 16,1-2 160-16,1-1 0 0,-1-1 0 0,3-1 0 15,-1 0 0-15,1 1 0 0,1 0 0 0,0-2 0 16,0 2 0-16,0-3 0 0,3 1 0 0,-1-1 0 16,0-1 0-16,4-1 224 0,1 1-48 0,1-3-16 15,1-3-160-15,1 0 0 0,1-1 0 0,1-4-176 0,-2-4 176 16,1 2 128-16,3-2-128 0,-3-4 176 0,-1-3-176 0,1-2 0 16,1-5 144-16,1-1-144 0,2-4 176 0,2-2-48 15,-2-4 0-15,3-4 0 0,2-3-128 0,0-2 0 16,4 1 0-16,4-3 128 0,4-4-128 0,-2 3 128 15,-3 0-128-15,-1-3 128 0,-1-3-128 0,-2 1 0 16,-3-2 0-16,-2 0-176 0,-1-4 176 0,-2 1 128 16,-4-2-128-16,1 0 176 0,-4-4-176 0,1 2 0 15,-3 2 144-15,-3 4-144 0,-1 3 144 0,-3 0-144 16,-2 3 192-16,-2 0-192 0,-5 2 272 0,-1-2-48 16,-3 0-16-16,-1 1 0 0,-4 2-80 0,-2 3 0 15,-2-1-128-15,-1 2 192 0,-1 1 128 0,-2 1 0 0,1 0 16 16,-1 3 0-16,0 0-208 0,-2 2-128 0,-4 1 128 0,1-1-128 15,2 1 224-15,-1 2-32 0,-2-1 0 0,-3 2 0 16,-2-2-64-16,1 3-128 0,-2 0 176 0,-2 3-176 16,-4-4 0-16,2 4 0 0,-1 2-160 0,2-1 160 15,0 4-336-15,-1 2 48 0,4 1 16 0,0 3-13456 16,1 3-2688-16</inkml:trace>
  <inkml:trace contextRef="#ctx0" brushRef="#br0" timeOffset="9405.7">12499 11911 26655 0,'0'0'2368'0,"-12"7"-1888"0,-2 0-480 0,1-1 0 16,1 0 3328-16,1-3 576 0,1 0 128 0,0 0 0 15,-1-3-2480-15,1 0-496 0,-1-2-96 0,-2 1-32 16,-1 0-496-16,1-2-112 0,1-2 0 0,-1 0-16 16,-3 1-304-16,-2-1 0 0,1-3 128 0,0 0-128 15,-1-1-160-15,1 2-96 0,0 1 0 0,2-1-16 16,-4-2 272-16,4 3 0 0,-2 0 0 0,0 1 0 15,1 0 0-15,2 1 0 0,-2 0 0 0,2 2 0 16,2-2 0-16,-1 1 0 0,-3 2 0 0,1 1 0 16,0 0 0-16,2 1 192 0,0 2-16 0,2-1-16 15,0 1 16-15,1 1 0 0,1 0 0 0,-1 1 0 16,0 1-176-16,2 1 0 0,-2 1 0 0,-2 2 0 16,0 2 0-16,1 1 0 0,0-1 0 0,-1 1 0 15,-1 1 0-15,3 2 0 0,0 1 0 0,0 0 0 0,1-2 0 0,0 4 0 16,-1 0-192-16,1 2 192 0,2 0 0 0,1 0 0 15,2 0 0-15,1-1 0 0,2 3-144 0,2 1-16 16,3 1 0-16,2 1 0 0,1 2 160 0,2-2 0 16,0 0 0-16,2 0 128 0,-1-1-128 0,3-1-128 15,0 1 128-15,3-3-192 0,-2-1 192 0,-1 0 0 16,0 0 0-16,-1-2 0 0,1 1 0 0,-1-2 0 16,-1 0-160-16,1 1 160 0,1-4 0 0,0 1 0 15,-1 0 0-15,1-2 0 0,0-1 0 0,-1 0 0 16,0-1 0-16,-1 0 0 0,-2-3 0 0,2-2 0 0,-1 1 0 0,1 0 0 15,0-1 0-15,1-1 0 0,1-2 0 0,0-1 0 16,2-2 0-16,-1-1 0 0,2-3 0 16,-1-1 0-16,2-1 0 0,4-3 0 0,4-2 128 0,1-2-128 15,0-3 0-15,1-2 0 0,2 0 0 0,-2-3 0 16,-1-3 0-16,-1-3 144 0,-3-3-144 0,1-2 192 16,-1-5-192-16,0 0 0 0,0-2 0 0,-4-1 0 15,-5 0 0-15,2-3 0 0,-2 2 0 0,0 2 0 16,-3 1 128-16,1 2-128 0,-2-1 128 0,-4-1-128 15,-1 1 176-15,-2 1-48 0,0-1-128 0,-4 2 192 16,-1 1-192-16,-3 1 176 0,0 1-176 0,-2 1 160 16,-2 0-160-16,-1 3 0 0,-1-1 0 0,1 3 128 15,-4 5-128-15,0 1 0 0,-2 2 144 0,0 0-144 16,-3 1 0-16,1 2 0 0,0 3 0 0,-1 2 0 16,-5-2 0-16,-3 2-240 0,-3 3 64 0,-1 0 16 15,-2 2-512-15,0 3-96 0,0 2-32 0,1 2-18848 16</inkml:trace>
  <inkml:trace contextRef="#ctx0" brushRef="#br0" timeOffset="11330.33">13739 12067 30687 0,'-7'-12'1360'0,"3"4"288"0,3-2-1328 0,-3 0-320 0,0-1 0 0,0-1 0 15,0-1 1408-15,0-1 224 0,-1-2 32 0,1 2 16 16,0 1-912-16,0-1-176 0,-1-2-32 0,0 0-16 16,-2 2-352-16,1 0-64 0,-1-2 0 0,2 2-128 15,-1 2 0-15,-2 0 0 0,-1 0 0 0,-2 2 0 16,1 1 128-16,-2 2-128 0,0 1 0 0,2-1 0 15,-2 1 608-15,-1 2 16 0,0 1 0 0,0 2 0 0,-1 0-16 0,-3 2 0 16,-4 2 0-16,3 1 0 0,-2-2-176 16,-2 3-48-16,-2 3 0 0,1 1 0 0,-2 0-112 0,0 2-16 15,-1 2-16-15,3 0 0 0,-1 0-240 0,2 1 128 16,-2 1-128-16,1 0 0 0,1 5 0 0,3 1-192 16,3-2 16-16,-1 3 0 0,-2 2 176 0,0 1-160 15,4-1 160-15,-1 0-160 0,2-1 160 0,-1 2-192 16,2 0 192-16,2 0-192 0,-1-1 192 0,1 3 128 15,2 1-128-15,1 4 176 0,1 1-176 0,1 1 0 16,2 2 0-16,3-3-176 0,2 1 176 0,5-1 0 16,1-3-144-16,3-1 144 0,0-2-352 0,3-1 0 0,1-3 0 15,5 0 0-15,2-2 32 0,2-3 0 0,0-3 0 16,6 0 0-16,2-2 0 0,5-3 16 0,0-1 0 0,5-2 0 16,2-2-32-16,2-1-16 0,5-1 0 0,-5-2 0 31,-4-1-80-31,-1-1-16 0,1-3 0 0,-2-2 0 0,0-1 448 0,3-1-128 0,1 0 128 0,1-1 0 15,2-3-160-15,2-2 160 0,3-3-192 0,-3-3 192 16,-1-1 0-16,-4-2 0 0,-4-2 0 0,-3-2 0 16,1-1 384-16,-4-2 128 0,-3-1 16 0,-6 0 16 15,0-2 80-15,-2 1 16 0,-3-5 0 0,-4 2 0 16,-3 0 192-16,-2 1 32 0,-4-1 16 0,-3-2 0 16,-4-1-240-16,-3 1-32 0,-5-1-16 0,-2-1 0 15,-2-3-112-15,-2 3-32 0,-5 2 0 0,-1 2 0 16,-1 0-320-16,-3 4-128 0,-2 2 0 0,-3 5 144 15,-1 2-144-15,-2 5 0 0,-5 3 0 0,-3 2 0 0,-5 1-192 16,-1 1-112-16,1 4-16 0,3 2-16 16,2 3-1760-16,0 2-336 0,5 4-80 0</inkml:trace>
  <inkml:trace contextRef="#ctx0" brushRef="#br0" timeOffset="12826.49">10797 13562 26655 0,'0'0'1184'0,"0"0"240"0,-9-2-1136 0,1-1-288 0,-1 0 0 0,1 1 0 16,-1-1 3552-16,2-1 656 0,0 0 128 0,1 1 16 15,-4-3-2816-15,1 2-560 0,-1-1-112 0,-1 0-32 16,-2-3-320-16,0 0-64 0,0-1 0 0,-1 1-16 15,1 2-224-15,-1-1-32 0,1 0-16 0,-2 0 0 16,1 1-160-16,-2 2 128 0,2 1-128 0,-2-1 128 16,2 0 0-16,-2 0-128 0,1-1 192 0,-1 2-64 15,-2 2 16-15,3 2 0 0,1 2 0 0,-2 0 0 16,-2-2-144-16,0 2 0 0,1 2 0 0,0 1 0 16,-1 2 0-16,-1 3 0 0,0-1 0 0,-1 2 0 15,-2 1 0-15,-1 1 0 0,-3 2 0 0,0 1 0 16,-2 1-192-16,2 0 192 0,1 0-192 0,1 3 192 15,4 3-144-15,-1-1 144 0,3 1 0 0,1 0 0 16,0 0-272-16,1 1 48 0,1 1 16 0,2 1 0 16,1 2 208-16,2 0 0 0,-2 1 0 0,4-1-144 0,0-1 144 15,4 1-160-15,2-1 160 0,0 2-160 0,1 2 160 16,0-1 0-16,-1 0 0 0,2-1 0 0,3-3 0 0,2 0-160 16,2-3 160-16,2 0 0 0,3-2-304 0,-1-1 48 15,4-3 16-15,0 0 0 16,2-1-240-16,3 1-48 0,1-1-16 0,3-2 0 0,4-5 160 0,1-1 16 15,-1 0 16-15,3-2 0 0,2-2 32 0,-2-1 16 16,-1 0 0-16,-2-1 0 0,-1-2 112 0,3-1 32 16,-1-3 0-16,-1-2 0 0,1-4-32 0,1 0 0 15,3-3 0-15,1-1 0 0,1-1 192 0,3-3 0 16,3-1 0-16,0-2 0 0,-1-1 0 0,-2-1 128 16,-4 0-128-16,0-3 176 0,-4-4 64 0,0-1 16 0,0-1 0 15,1 0 0-15,-2-1-48 0,1-1 0 0,-2-4 0 0,1 2 0 16,0 2 112-16,-1-1 32 0,2-1 0 0,0 1 0 15,-4 2-80-15,-1 0-16 16,0 2 0-16,0 0 0 0,-6-1 160 0,1 0 32 0,-4 0 0 0,-2-1 0 16,-5 2-176-16,-2 0-16 0,-4-2-16 0,-1 2 0 15,-2 0 144-15,-4 1 48 0,-12-28 432 16,-1 28-528-16,-2 3-16 0,-5 1 0 0,-4 4 0 16,-5 2-48-16,0 2-16 0,-2 0 0 0,-1 3 0 15,0-1-256-15,1 5 160 0,1 3-160 0,-1 2 128 16,-3 0-128-16,3 1-256 0,4 1 64 0,-3 3 16 15,-3 2-96-15,1 0-32 0,-1 2 0 0,2 0 0 16,1 1-448 0,4 2-80-16,2-1-32 0,3 2-13152 0,3 0-2624 0</inkml:trace>
  <inkml:trace contextRef="#ctx0" brushRef="#br0" timeOffset="21305.64">10803 15095 9663 0,'0'0'864'0,"0"0"-688"16,-7 4-176-16,7-4 0 0,-8 4 4016 0,2 0 768 15,-1 0 144-15,1 0 48 0,-2-1-2288 0,8-3-464 16,-8 4-96-16,2-2-16 0,-1-2-640 0,7 0-128 16,-8 3-16-16,0-2-16 0,-1-1-432 0,5 0-96 15,-1 0-16-15,-1 1 0 0,-1-1-112 0,-2 0-16 16,1-1-16-16,-1 0 0 0,1-1-224 0,-7-1-32 16,-1-3-16-16,4 1 0 0,2 0-32 0,-2 0-16 15,3-4 0-15,0 1 0 0,0 0-48 0,2 0-16 16,-1 0 0-16,-1 0 0 0,1-1-240 0,1 2 0 15,-3-3 0-15,3 1 0 0,-3-2 0 0,1 0 0 0,0 3 0 16,1 2 0-16,-1-2 0 0,-1 0 0 0,1 0 0 0,0 2 0 16,-2 1 128-16,3-1 0 0,8 6-128 0,-8-6 192 15,-1 1-192-15,0 1 0 0,0-2 128 0,-1 3-128 16,-1 0 0-16,1-1 0 0,10 4 0 0,-13-1 0 16,0 1 144-16,2 0-16 0,1 0 0 0,-2 0 0 15,0 1-128-15,-1 2 0 0,2-1 0 0,-5 2 0 16,-2 1 128-16,1 2-128 0,-3-2 0 0,1 3 128 15,-2 0-128-15,0 2 0 0,-1 2 0 0,1 0 0 16,0 1 0-16,0 0 0 0,3 0 0 0,0 2 0 16,-1 2 0-16,3 2 0 0,-1-2 0 0,-2 1 128 15,2 1-128-15,3 1 160 0,2 1-160 0,-1 1 160 16,-1 0-160-16,0 0 128 0,-1 0-128 0,2 1 128 16,0-3-128-16,1 3 0 0,2-1 0 0,0 0 0 15,0-1 0-15,3 0 0 0,0 2-176 0,2 3 176 0,1 2 0 0,0-1 0 16,3-1 192-16,-1 1-64 0,2 1-128 0,3-1-160 15,1 1 160-15,0-1-208 0,0 0 208 0,2-1 0 16,3-1 144-16,1-3-144 0,0-1 0 0,3 0-160 16,1-1 0-16,2-2 0 0,-3-2 160 0,3 0-128 15,1 0 128-15,0-2-128 0,2-1-32 0,3 1 0 16,-1-3 0-16,4 0 0 0,0-1 160 0,2-1 0 16,3-2-144-16,1-1 144 0,2 1-224 0,0-2 32 15,-1-1 0-15,-1-1 0 0,-2-3 192 0,0 0 0 16,-2-2 0-16,1-2-144 0,-2-1 16 0,2-3 0 15,1-1 0-15,1-3 0 0,1 1 128 0,1-6 0 16,0-2 0-16,2 0 0 0,4-2 0 0,0 0 0 0,-4-2 0 16,-3-3 0-16,-1 1 0 0,-4-1 0 0,-1-3 0 0,-3 0 0 15,-1 1 0-15,0 0 0 0,-3 0 0 0,1-1 0 16,0 0 144-16,-5 1-144 0,-1 0 192 0,-1 1-192 16,-2 0 192-16,1 0-192 0,-4 1 192 0,1 4-192 15,-1-1 256-15,-1 2-64 0,-2 0-16 0,-1 0 0 16,-2-1 32-16,-1 1 16 0,-1 2 0 0,-2-1 0 15,-1-2-16-15,-1 0 0 0,-3 0 0 0,0 2 0 16,-1 0 32-16,0 2 0 0,0-1 0 0,-1-1 0 16,-2 1-48-16,-2-1-16 0,-2-1 0 0,0 2 0 15,-1-2-176-15,-1 2 0 0,0 1 0 0,-2 1 0 16,-2 2 0-16,0 0 0 0,-3 2 0 0,-1 1 0 16,-1 3 0-16,-2 2 0 0,3 0 0 0,0 0 0 0,1 1 0 15,2 1 0-15,-1 1 0 0,5 0 0 0,0 0-304 16,1 1 64-16,1 1 16 0,4-1 0 15,1-1-272-15,1 0-48 0,2 0-16 0,3-1-14112 16,2-1-2832-16</inkml:trace>
  <inkml:trace contextRef="#ctx0" brushRef="#br0" timeOffset="25968.64">12447 14952 25055 0,'0'0'2224'0,"0"0"-1776"0,0 0-448 0,-6-5 0 15,0 0 2864-15,1-1 480 0,-2 1 112 0,1 0 0 16,-4-2-1856-16,4 2-384 0,-1 0-80 0,0 0-16 15,-3-2-320-15,1 1-64 0,-1 1-16 0,-2-1 0 16,2 1-288-16,-1 0-64 0,-2-2-16 0,-1 2 0 16,0-1-48-16,1 0-16 0,-2 1 0 0,1 0 0 15,-2 1 32-15,2 0 0 0,0 0 0 0,-3 0 0 16,0 0-64-16,1 2 0 0,-2-2 0 0,1 1 0 0,0 1-64 0,0 0 0 16,1 1-16-16,-2 1 0 0,-2 0 0 0,1 1 0 15,-1 2 0-15,0 1 0 16,-3 0-176-16,1 1 0 0,-1-1 0 0,-3 4 0 0,-3 1 0 0,-1 1 0 15,-1 2 192-15,-2 1-64 0,2 4-128 0,0 0 0 16,2 0 0-16,1 3 0 0,2 2 0 0,0 1 0 16,3 2 0-16,1 0-176 0,0-2 176 0,1 1 0 15,2 0 0-15,1 1 0 0,1 4 0 0,2 0 0 16,-1-3 128-16,4 0-128 0,2-2 0 0,1 1 0 16,1 0 0-16,3 0 0 0,2-2-224 0,2 2 32 15,-1-1 16-15,4 0 0 0,2 1 176 0,1-1-208 16,1-2 80-16,5 1 128 15,-1-1-464-15,2 0 16 0,1 1 16 0,3-3 0 0,1 0 128 0,1 0 32 0,0-1 0 16,3-2 0-16,0-3 80 0,2-1 32 0,2 1 0 0,-2-3 0 16,4 1-96-16,0-3 0 0,6 0-16 0,-1-1 0 15,-1-3 272-15,1-1 0 0,0-1 0 0,-2-1 0 16,-2-2-240-16,-2-1 64 0,0-3 16 0,0-1 0 16,0-2 160-16,-3 0 0 0,-2-2 0 0,0-3 0 15,1-1 0-15,-1-3 0 0,1-2 128 0,2-2-128 16,-2-1 0-16,0-2 0 0,-1-1 0 0,2 0 0 15,1-1 160-15,-2 1-32 0,-2 1-128 0,0 0 192 16,-1-4 64-16,-2 3 16 0,-2-1 0 0,-2 1 0 16,0 1-112-16,-1-2-32 0,-5 3 0 0,-1-1 0 15,-2-2 112-15,0 0 16 0,-3 0 0 0,-1 2 0 16,-1-1-16-16,-2-2 0 0,1 2 0 0,-3-3 0 16,-3 0-48-16,-3 2-16 0,0 2 0 0,-2 2 0 0,0 0-48 15,-3 2 0-15,-2-1 0 0,-1 2 0 0,0 1-128 0,-1 2 0 16,-1 1 0-16,1 2 0 0,0 1 0 0,0 0 128 15,1 1-128-15,1 1 128 0,-1 2-128 0,1 2-272 16,2 0 64-16,3-1 16 16,2 1-400-16,3 1-80 0,8 4-16 0,0 0 0 15,-7-6-2576-15,7 6-528 0</inkml:trace>
  <inkml:trace contextRef="#ctx0" brushRef="#br0" timeOffset="27386.47">13778 15084 6959 0,'0'0'624'0,"0"0"-496"15,0 0-128-15,0 0 0 0,0 0 6816 0,0 0 1344 16,0 0 272-16,0 0 48 0,-8 4-5888 0,8-4-1184 15,0 0-224-15,0 0-48 0,-8-4-496 0,8 4-80 16,-5-9-32-16,0-2 0 0,1-1-384 0,0 2-144 16,0-2 0-16,0 1 144 0,0-2-144 0,0-1 0 15,2 3 144-15,-2-1-144 0,0 0 192 0,0 1-16 16,-1-1-16-16,1 0 0 0,-3 2 16 0,2 1 0 16,-2-3 0-16,1 3 0 0,-1 2 256 0,1-1 48 15,-1-1 16-15,-2 1 0 0,-3 1 16 0,2 0 0 16,-3 1 0-16,1 0 0 0,3 0-256 0,-1 1-32 15,-3-1-16-15,2 2 0 0,1 1 0 0,-2-1 0 16,-1-2 0-16,0 3 0 0,-3-1 48 0,2 0 0 0,-2 1 0 0,-1 0 0 16,-2 0-256-16,-1 1 128 0,-1 1-128 0,1 0 0 15,-1-1 192-15,0 2-48 0,-1 2-16 0,0-1 0 16,2 2-128-16,-1-1 128 0,-2 2-128 0,2 1 128 16,-1 1-128-16,2 0 128 0,2-1-128 0,-2 3 128 15,-1 1-128-15,1 3 0 0,-1 1 0 0,0 0 0 16,0 1 0-16,0 1 0 0,0 0 0 0,-1 4-176 15,-1 0 176-15,-1 2 0 0,-1 2 0 0,1 1 0 16,0-2-176-16,2 2 176 0,-1 0-208 0,3 1 80 16,2 0 128-16,1 0 0 0,0 3 0 0,4-2 0 15,1 2-176-15,-1-2 176 0,1 0-208 0,2-1 80 16,-1-1 128-16,4 1 0 0,-1 0 0 0,3 0 0 16,-1 1 0-16,4 1 0 0,-2 1-144 0,3 0 144 15,1 2 0-15,2 2-144 0,1 0 144 0,1 1 0 16,2-1 0-16,3 1 0 0,0 0 0 0,2-2 0 0,2-1 0 0,4-3-240 15,1-1 32-15,4 0 0 0,3-1-16 0,4 0 0 16,3-2 0-16,2 1 0 0,1-2 32 0,-1 0 0 16,-2-1 0-16,-2-1 0 0,1-1 32 0,-1-2 16 15,-1-3 0-15,2 1 0 0,1-5 144 0,4-1-208 16,0 0 80-16,6-2 128 0,5-2 0 0,0-4 0 16,-3-3 0-16,0-2 0 0,-5-3 0 0,1 0 0 15,-1-3 0-15,-3-1 0 0,1-4 192 0,-2 0-64 16,0-4 0-16,0 0 0 0,-1-2-128 0,1 0 128 15,1-1-128-15,1 0 128 0,0 1 0 0,-3 0-128 0,0 2 192 16,-4-2-64-16,-4-3 0 0,0 1-128 16,-5-1 192-16,0 1-64 0,-4-2 0 0,-3 2 0 0,-1 2 0 0,-1 0 0 15,-2-1 0-15,-3 1 0 0,-4 1 0 16,-1 2 0-16,-2 1 16 0,-2-1 0 0,0 0 0 0,-3-1 0 16,-2 2-144-16,-1 1 192 0,2 0-192 0,-5 0 192 15,0-1-192-15,-1 2 128 0,1-1-128 0,-2 0 128 16,-2-1 0-16,-1 2-128 0,-3-1 192 0,-2 2-64 15,-1-1-128-15,-2 1 128 0,-2 0-128 0,1-1 128 16,-1 0-128-16,1-1 0 0,1 2 0 0,1-1-176 16,3 1 0-16,-3 0 0 0,0 1 0 0,1 0 0 15,1-2-80-15,0 0-32 0,2 0 0 0,0 1 0 32,0-2-416-32,2 1-96 0,1-1-16 0,3-1 0 0,1-2-2592 0,1-4-528 15</inkml:trace>
  <inkml:trace contextRef="#ctx0" brushRef="#br0" timeOffset="34162.89">23934 12180 24015 0,'0'0'2128'0,"0"0"-1696"15,0 0-432-15,0 0 0 16,0 0 3936-16,-4-6 704 0,4 6 144 0,-3-8 16 0,2 0-3040 0,0 0-608 16,-1 1-128-16,2-3-32 0,-1 1-736 0,1 0-128 15,-1 0-128-15,1 0 144 0,-2-1-16 0,2 4 0 16,-1 0 0-16,-2-1 0 0,3-1 64 0,-1 2 0 16,0-1 0-16,-1 1 0 0,0-2 48 0,-5-5 16 15,0 1 0-15,-1 3 0 0,-1 0 64 0,1 1 32 16,0 0 0-16,0 2 0 0,-1-3-128 0,1 1-32 15,0 0 0-15,1 3 0 0,-3 0-192 0,1-1 0 16,0 0 0-16,-1 1 0 0,-1 0 0 0,0 1 0 16,-1 1 0-16,0-1 0 0,0-1 0 0,1 2-240 15,-2 2 48-15,0 0 16 0,0-3 48 0,-2 2 0 16,-3 4 0-16,1-1 0 0,3 0 128 0,-1 2-208 0,-2 5 80 0,2-2 128 16,-1 0-256-16,-1 0 80 0,1 3 16 0,2 2 0 15,0-4 160-15,-1 4 0 0,1 1-144 0,1 1 144 16,-1 1 0-16,1 0 0 0,2 2-144 0,1 2 144 15,1 2 0-15,1-1 0 0,1-2 176 0,1 1-176 16,-1 2 0-16,1 1 0 0,1 0 0 0,1 1-144 16,0 3 144-16,2 1-160 0,1 1 160 0,1 2-160 15,1 1 160-15,2 0 0 0,0-3 0 0,1-1 0 16,2 3-144-16,1-2 144 0,-2 1-160 0,1-4 160 16,2 1-160-16,1-3 160 0,0-1-160 0,2-1 160 15,-1-2-144-15,1-1 144 0,-2-1-128 0,0-1 128 16,1 1-208-16,1 0 32 0,-1-1 16 0,1 0 0 15,-1-1 160-15,-1 0-128 0,2-1 128 0,0-1-128 16,2 0 128-16,0-2 0 0,1-1-144 0,0 0 144 0,4-1 0 16,0-1-176-16,1-2 176 0,1-2-128 0,7-1 128 0,-4-2 0 15,-2-1 0-15,0-3 0 0,0-3 0 0,-2-2 128 16,1-1-128-16,1-2 176 0,2 0-176 0,-1-3 0 16,0-2 0-16,2-1 0 0,-1-2 128 0,1-1 80 15,-1-1 32-15,-1-1 0 0,3-3-16 0,0-3 0 16,0-1 0-16,-1-1 0 0,0-1-32 0,-2-2 0 15,-2-2 0-15,-2-1 0 0,-2 1-48 0,-5-1-16 16,-2 3 0-16,-1 2 0 0,-3 1-128 0,-2 3 192 16,-2 5-192-16,-1-2 192 0,0-1-32 0,-1 1 0 15,-3 2 0-15,0-1 0 0,-1 1-160 0,-3 1 0 16,-2 1 0-16,-2 0 128 0,-1 1-128 0,-5 1 0 0,-3-2 0 0,1 1 0 16,-2 2 0-16,-1 0 0 0,-2 2-128 0,0 3 128 31,-1 1-416-31,-1 1-16 0,-1-2 0 0,0 3 0 15,-2 4-400-15,0 2-96 0,-2 0-16 0</inkml:trace>
  <inkml:trace contextRef="#ctx0" brushRef="#br0" timeOffset="38314.94">23798 13513 6959 0,'0'0'304'0,"0"0"80"0,-4-7-384 0,0-1 0 16,-1 1 0-16,1-1 0 0,2 0 7840 0,-1-1 1504 15,2-2 288-15,-2 0 64 0,0-1-7088 0,-1 0-1424 16,1-1-288-16,0 0-48 0,0 0-480 0,-1-1-112 16,-1-3 0-16,-1 1-16 0,-2 2-240 0,-1 1 0 15,-2 0 0-15,1 1 0 0,-2 2 0 0,-2 0 0 16,-2 1 0-16,1 2 0 0,-2 0 0 0,-2 0 0 15,1 4 0-15,-1 1 0 0,0 1 0 0,0 4 176 16,0 0-176-16,1 4 160 0,3 0-160 0,-2 3 0 16,-2 3 0-16,1 3 0 0,0 1 0 0,2 2 0 0,-1 5 160 15,2-1-160-15,-4 2 0 0,2 1 0 0,0 1 0 0,3 3-192 16,-3 2 192-16,2-1 0 0,-1-1 0 0,0 1 0 16,3 0 0-16,-1-1 0 0,-2-2 0 0,2 0 0 15,1 2 0-15,1 3 0 0,2 1 0 0,1-1 0 16,1-2 0-16,1 1 0 0,1 1 0 0,2 1 0 15,1 0 0-15,2-2-144 0,2 1 144 0,3-2 0 16,1-1-304-16,2-1 32 0,2 0 0 0,1-3 0 16,2-2-48-16,2 1 0 0,2 0 0 0,0-2 0 31,-1 1-176-31,1-1-32 0,1 0-16 0,1-1 0 0,0-3 160 0,3 1 16 0,3-1 16 0,-1-2 0 16,1-5-352-1,2 0-80-15,1 0-16 0,4-3 0 0,-1-4-32 0,4-2 0 16,3-3 0-16,1-3 0 0,-2-5 592 0,2 0 240 0,-2 0-192 0,-3-3 192 0,-2-5 0 0,-1-1 336 15,-1-1-32-15,-2-3-16 0,1-2 368 16,-1-2 80-16,1 1 16 0,-2-2 0 0,0 0 144 0,0-3 48 16,-3-2 0-16,1-3 0 0,-1-2-176 0,-1-1-16 15,-3 1-16-15,-1-2 0 0,-3-2-192 0,-3 0-32 16,-3 1-16-16,-3 2 0 0,-3-1-128 0,-5 1-32 16,-2 2 0-16,-4-2 0 0,-2 0-32 0,-6 0-16 15,-2 1 0-15,-3-2 0 0,-3 0-288 0,0 0 0 16,-4 0-208-16,0 3 80 15,0 5-256-15,0 2-32 0,-1 1-16 0,2 3 0 16,-1 0-384-16,2 3-80 0,1 3 0 0,-2 1-18688 0</inkml:trace>
  <inkml:trace contextRef="#ctx0" brushRef="#br0" timeOffset="44550.61">23960 15024 27695 0,'0'0'1216'0,"0"0"272"0,0 0-1184 0,2-9-304 16,1-2 0-16,0 1 0 0,-1-2 2688 0,-2 0 496 15,1-1 80-15,-1-13 1008 0,0 13-3760 0,-1 0-80 0,-1 0-32 16,-2 1-272-16,0 2-128 0,-3 1 128 0,1 0-128 16,-1 1 160-16,1 0-160 0,-2 2 192 0,-3 0-192 15,-2 1 288-15,0 2-48 0,-1 2-16 0,-2 1 0 16,1 1 64-16,-1 1 16 0,-1-2 0 0,0 2 0 15,-1 2 32-15,-3 3 16 0,-2 1 0 0,-2 2 0 16,-3 1-352-16,-2 0 0 0,2 2-160 0,-1 2 160 16,-1 2-160-16,3 1 160 0,-1-1-128 0,0 1 128 15,3 0-240-15,0 2 48 0,0-2 0 0,2 2 0 16,-1 1 48-16,2-1 16 0,1-1 0 0,1 1 0 16,0 3-64-16,-1-2 0 0,-1-1 0 0,0 0 0 15,-2-2 192-15,2 2 0 0,0-1 0 0,2 1 0 16,0-2 0-16,0 0 128 0,2-1-128 0,1 2 176 15,4-1-176-15,2 0 192 0,2 0-192 0,5 2 192 0,2 2-400 0,0 0-80 16,4-1-16-16,0 1 0 16,4 0-352-16,1 1-80 0,2-1-16 0,6-1 0 15,2-1-80-15,1 1-32 0,2 0 0 0,3-1 0 0,2-3 480 0,1-2 112 16,-1-2 16-16,-1-1 0 0,1-2 256 0,3-2-192 16,0 0 192-16,4-4-160 0,-2-4 160 0,2-1 0 15,3-3 0-15,6-3 0 0,2-2 240 0,5-1 80 16,4-5 0-16,-2-3 16 0,-6-4 208 0,-1-3 32 15,-1-2 16-15,-2-2 0 0,-2 0-256 0,0-2-48 16,0-3-16-16,-3 2 0 0,0 0 48 0,-1 1 16 16,-2 1 0-16,-3-1 0 0,-4 0-64 0,-4 1-16 0,-4 0 0 15,-3 0 0-15,-3 0 512 0,-8-2 112 0,-4 0 16 0,-4-1 0 16,-4-2-64-16,-7 1-16 0,-2 1 0 0,-4 2 0 16,-3 0-320-16,-1 2-64 0,-3 1-16 15,1 0 0-15,-2 2-416 0,0 3 0 0,2 2-224 0,1 2 80 31,-2 4-416-31,6 0-80 0,0 1 0 0,4 2-13360 0,1 2-2656 0</inkml:trace>
  <inkml:trace contextRef="#ctx0" brushRef="#br0" timeOffset="45618.31">25481 15144 29663 0,'8'-12'1312'0,"-2"4"272"0,0-1-1264 0,0-1-320 15,1-2 0-15,-1 1 0 0,-1 0 1568 0,-1-1 256 16,-2-1 48-16,-1 0 16 0,-2 0-816 0,3 0-176 16,1 0-16-16,-3 0-16 0,-3 1-352 0,1 2-80 15,-2 0-16-15,-1 1 0 0,-3 2 160 0,-1-1 48 16,-1 0 0-16,0 1 0 0,0 1-80 0,-3 1-16 15,-2-1 0-15,0 3 0 0,-2 0-96 0,-3 0-32 16,-5 2 0-16,-2 0 0 0,0 1-272 0,-5 1-128 16,-2 3 128-16,-1 1-128 0,1 2 0 0,2-1 128 15,-1 2-128-15,2 2 0 0,1 3 0 0,1 0 0 16,3 1 0-16,-1 0 0 0,1 1 0 0,1 2 0 0,0 2 0 0,0 0 0 16,-1 0 0-16,-1 0-176 15,-2-1 48-15,2 2 0 0,-3-2 128 0,5 2 0 0,0-1 0 0,3 1 0 16,1-1 0-16,2 1 0 0,2-1 0 0,2 1 0 15,4 0 0-15,2-1 0 0,1 2 0 0,1 0 0 16,5-2 0-16,2 2-160 0,1 3 160 0,4-1-160 16,3 1-48-16,2 2-16 0,7 0 0 0,4 1 0 15,4 2-32-15,4-2-16 0,6-2 0 0,0 0 0 16,2-2-32-16,-2-2 0 0,1-3 0 0,-2-1 0 16,0-1 80-16,0-2 16 0,-1-1 0 0,2-2 0 15,1-3 208-15,2-2-192 0,0 1 192 0,2-2-192 16,3-1 192-16,0-2 0 0,0 0-160 0,-4-2 160 15,-2-3 0-15,-4 0 0 0,-2 1 128 0,-1-3-128 16,-2-3 448-16,1-3 16 0,-1 0 0 0,-2-2 0 0,-3-3-48 0,2-2-16 16,-3-3 0-16,-1 0 0 0,-2-1-48 0,-2-2-16 15,0-2 0-15,-2-1 0 0,-5-2-80 0,1-1 0 16,-4 0-16-16,-1 0 0 0,-4-1 48 16,-2 1 16-16,-2-1 0 0,-4-1 0 0,-3 1 16 0,-2 0 16 15,-5 0 0-15,-4-1 0 0,-2 0-192 0,-3-2-144 16,-2 1 192-16,0 3-192 0,-1 2 0 0,-2 1 0 15,-1 1 0-15,1 3 0 0,-3 2 0 0,2 3 0 16,-1 1 0-16,-4 2-144 0,-2 4-144 0,2 0-32 16,1 2 0-16,2 1 0 15,2 2-208-15,5 2-48 0,4 0-16 0,1 1 0 16,3 1-2752-16,2 1-560 0,-5-2-96 0,21 3-32 0</inkml:trace>
  <inkml:trace contextRef="#ctx0" brushRef="#br0" timeOffset="46842.38">26950 15187 42783 0,'0'0'1904'0,"0"0"384"0,0 0-1840 0,-7 0-448 16,7 0 0-16,0 0 0 0,0 0 1168 0,-7-5 144 15,2-3 32-15,2 0 0 0,2-1-848 0,0 0-176 16,-1-2-16-16,1 1-16 0,0-3-160 0,1 0-128 16,-2-2 192-16,0 1-192 0,-2 0 128 0,0 1-128 15,0 0 0-15,-1 1 0 0,-3 0 272 0,0 2 0 16,-2-1 0-16,1 1 0 0,1-2 0 0,0 2 0 16,-2 1 0-16,-1 1 0 0,1 1 96 0,-2 1 16 0,0-1 0 0,1 2 0 15,-1 0-384-15,0 0 0 0,-1-1 0 0,0 1 0 16,-1 0 0-16,-1 1 192 0,0 1-64 0,-1 2 0 15,0 0-128-15,3-1 0 0,-1 2-128 0,-2 2 128 16,-1 0-144-16,0 2 144 0,2 2-160 0,-2 0 160 16,-1 2 0-16,-1 2 0 0,0 1 0 0,-2 2 0 15,-1 1 0-15,-3 3 0 0,-4 3-208 0,-1 2 80 16,0 1 128-16,2 1 0 0,-4-1 0 0,5 3 0 16,0 0 0-16,2 0 0 0,0 2 0 0,0-1-128 15,3 1 128-15,4-1-208 0,2-1 80 0,1 0 128 16,-2 0-224-16,2 1 80 0,5 1 16 0,1 1 0 15,0 1 0-15,2 0 0 0,3 0 0 0,0 1 0 16,0 1-48-16,3 1 0 0,1 0 0 0,3-1 0 16,-2-1 16-16,3-1 0 0,0-1 0 0,2 0 0 15,5-2-32-15,-2-1 0 0,3 0 0 0,-1 0 0 0,0 0-64 0,2-1-32 16,0-1 0-16,5-2 0 0,2 0 0 0,-1-1 0 16,3 0 0-16,3-2 0 0,0-2-80 0,2 2-16 15,3-3 0-15,2-1 0 0,-2-5 224 0,1-3 160 16,0-5-208-16,-2 0 80 0,-3-4 320 0,0 0 64 15,0-3 0-15,1-3 16 0,2-3 112 0,1-3 32 16,0-3 0-16,3-3 0 0,-3-4-32 0,2-1 0 16,1-4 0-16,1 1 0 0,-2-2-208 0,1 0-48 15,-3-2-128-15,-3 0 192 0,-2-4 16 0,-1 1 0 16,-6-1 0-16,-3-3 0 0,1-4-208 0,-4 2 0 16,-4 2 0-16,-1 1 0 0,-3-1 160 0,-1 4-160 0,-2 2 160 15,-2 3-160-15,0 3 256 0,-3 1-32 0,-3 0-16 0,-2 1 0 16,-3 3-208-16,1 1 0 0,-5 0 0 0,-1 2 0 15,-1-1 0-15,-2 3 0 0,-2 3 0 0,-1-2 0 16,-1 2-416-16,-1 0 32 0,-3-1 0 16,-1 1 0-1,0-1-448-15,-1 1-96 0,0 0-16 0,-2-1-20048 0</inkml:trace>
  <inkml:trace contextRef="#ctx0" brushRef="#br0" timeOffset="56497.28">14576 13781 32943 0,'-12'13'1456'0,"5"-5"304"0,-1-1-1408 0,2-1-352 0,6-6 0 0,-8 5 0 16,2-1 3232-16,6-4 576 0,0 0 112 0,0 0 32 0,0 0-2704 15,0 0-544-15,0 0-96 0,0 0-32 0,-9-4-448 0,9 4-128 16,-3-5 0-16,2-1 0 16,-1-3 0-16,4-1 0 0,0 1 0 0,2-1 0 0,1-1-128 0,2 0 0 15,7-13 0-15,-1 6 0 0,0 1 128 0,0 0 0 16,0-1 0-16,2 2-128 0,-1 5 128 0,2-3 0 16,-1-1 0-16,2 2 0 0,2 1 0 0,-3 0 0 15,-3 2 0-15,3 1 0 0,-2 1 0 0,3 3 0 16,2 1 0-16,-2 1-128 0,1 2 128 0,-1 1 0 15,-2 1 0-15,4 3 0 0,-1 0 0 0,0 1 0 16,0 0 0-16,1 3 0 0,-1 3 0 0,-2 0 0 16,-5 1 0-16,1 1 0 0,0 3 0 0,-3 1 0 15,-4 1 0-15,-1 3 0 0,-3 4 0 0,-1-1 0 16,-2 1 128-16,-3 4-128 0,-3 4 208 0,-3 3-16 0,-3 4-16 0,-2 6 0 16,-2 4-16-16,0 2 0 0,-2 1 0 0,3 3 0 15,0 2-160-15,2-1 160 0,0 2-160 0,1-1 160 16,1 1-160-16,3 0 0 0,-1 1 0 0,3-6 0 15,2-4 0-15,-1-6 0 0,2-5 0 0,2-3 0 16,2-5 0-16,1-2 0 0,1-3-192 0,2-2 192 16,0 0-288-16,1-5 64 0,1-4 16 0,1-4 0 31,2 0-336-31,0-5-64 0,-8-6-16 0,14 2 0 16,1-5-2096-16,0-2-416 0,0-7-96 0,0-5-16 0</inkml:trace>
  <inkml:trace contextRef="#ctx0" brushRef="#br0" timeOffset="56910.02">14810 14196 29487 0,'-12'18'2624'0,"3"-6"-2112"16,-1 1-512-16,1-1 0 0,0-2 3840 0,9-10 640 15,-7 8 144-15,7-8 32 0,-6 6-3216 0,6-6-640 16,0 0-128-16,0 0-32 0,-9 6-640 0,9-6-224 16,0 0 0-16,0 0 0 15,-11 0-288-15,11 0-48 0,0 0-16 0,-13-4 0 0,0 0 304 0,13 4 48 0,-12-3 16 0,12 3 0 16,-13-1 480-16,13 1 112 0,-11 0 0 0,11 0 16 15,0 0 448-15,-14 4 96 0,14-4 16 0,0 0 0 16,-10 2-176-16,10-2-16 0,0 0-16 0,0 0 0 16,0 0-208-16,0 0-32 0,0 0-16 0,0 0 0 15,0 0-256-15,0 0-48 0,5 10-16 0,3-3 0 16,4 0-176-16,3-1 0 0,5 0 0 0,5-1 128 16,5 0-128-16,5-1 0 0,7 0 0 0,7-1 0 15,10-2-336-15,2-1 48 0,-1 0 16 0,4-3-15840 16,-1-2-3152-16</inkml:trace>
  <inkml:trace contextRef="#ctx0" brushRef="#br0" timeOffset="62849.36">27700 13315 44575 0,'0'0'3968'0,"-6"6"-3184"0,6-6-624 0,-10 5-160 15,10-5 1360-15,-6 6 240 0,6-6 64 0,0 0 0 16,-8 2-1040-16,8-2-208 0,0 0-32 0,0 0-16 15,0 0-368-15,0 0 0 0,-4 9 0 0,4-9 128 16,1 12-128-16,3 0 0 0,2-2-176 0,-1 1 176 16,0-1-192-16,2 2 192 0,0 1-208 0,4 0 80 15,1 0 128-15,1 3 0 0,1 0-144 0,2 3 144 16,2-1-144-16,1 0 144 0,2-1-192 0,0 1 192 16,1 1-208-16,3 0 64 0,2 0 16 0,-1-1 0 15,1 0-128-15,-3 2 0 0,1 0-16 0,-3-1 0 16,-3-4 64-16,-3 2 16 0,-1 2 0 0,-1-1 0 15,-3 0 192-15,-4 2 0 0,0-2 0 0,-1 1 0 16,-3 1-192-16,-2-2 192 0,-1-1-208 0,-1 1 80 0,0-1 128 0,-3 2 0 16,-3-1 0-16,1 0 0 0,-2-1 176 0,-1 1 64 15,-2 2 16-15,1-2 0 0,-3-2 80 0,1-2 32 16,-3-1 0-16,0-1 0 0,0-3-112 0,-1-1 0 16,-1 0-16-16,0-2 0 0,-1-1-112 0,0 1 0 15,1-4-128-15,0-1 192 0,-3-2-192 0,2-1 0 16,-2-4 0-16,2 0-160 0,-2-2 160 0,2-1 0 15,-1-4 0-15,0-1 0 0,2-2-144 0,2-4 0 16,-1-4 0-16,3-3 0 16,0 0-624-16,1-3-112 0,3-2-16 0,3-5-16 15,2-1-2496-15,1-1-496 0</inkml:trace>
  <inkml:trace contextRef="#ctx0" brushRef="#br0" timeOffset="63234.63">27613 13244 4079 0,'0'0'176'0,"0"0"48"0,0 0-224 0,0 0 0 0,0 0 0 0,0 0 0 15,0 0 6816-15,0 0 1312 0,0 0 272 0,0 0 48 16,-8-2-6992-16,8 2-1456 0,-5-6-192 0,5 6-96 16,0 0-96-16,0 0 0 0,0 0-16 0,0 0 0 0,0 0 1040 0,0 0 192 15,0 0 64-15,0 0 0 0,0 0 1104 0,0 0 240 16,0 0 32-16,0 0 16 0,0 0-496 0,0 0-112 16,0 0-16-16,0 0 0 0,0 0-640 0,13 3-144 15,0 1-32-15,0 1 0 0,0 0-400 0,1 1-64 16,1-1-32-16,3 1 0 0,1 0-128 0,3-1-32 15,3 0 0-15,1 0 0 0,6 0-192 0,3-2 0 16,7 1 0-16,2 0 0 0,2 0 0 0,-3-3 0 16,-2-1 0-16,1 0 0 0,0 1-224 0,-3 1 16 15,-1 0 0-15,-1-2 0 16,1-1-1088-16,3-2-224 0,2-2-32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1T14:32:32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16574 7379 31727 0,'0'0'1408'0,"0"0"288"0,0 0-1360 0,0 0-336 0,0 0 0 0,0 0 0 16,0 0 1824-16,0 0 288 0,-4-8 64 0,4 8 16 15,0 0-688-15,-4-7-144 0,-5 2-16 0,1 0-16 16,2 0-656-16,-1 0-128 0,0-2-32 0,-3 1 0 16,1 0-160-16,0 1-32 0,0 0-16 0,0-2 0 15,0 0-304-15,0-1 128 0,-3-1-128 0,3-2 0 16,-2 1 160-16,1-2-160 0,1 0 128 0,0-1-128 0,0-2 0 0,-1 0 0 16,0 2 0-16,1-1 0 0,1 0 0 0,2-1 0 15,-1 1 0-15,0 0 0 0,1-1 0 0,-3 2 0 16,-2-1 0-16,1 2 0 0,1 2 0 0,-2-1 0 15,1-1 0-15,0 2 0 0,0 0 288 0,1 0-32 16,-1 3 0-16,1 1 0 0,0-1-256 0,-2 0 0 16,2-1 0-16,-1 2 0 0,-2 1 160 0,0-1-32 15,0 0 0-15,1 1 0 0,-1-1-128 0,2 2 0 16,-2 2 0-16,1-1 0 0,0-1 0 0,-2 2 128 16,2 0-128-16,-1 2 0 0,-1 2 128 0,2-1-128 15,-1 0 0-15,2 2 128 0,0 1-128 0,1 1 0 16,-1 2 0-16,-1 0 0 0,1 1-160 0,1 4 160 15,0 1 0-15,0 3-144 0,-1 2 144 0,3 1 0 0,0 1 0 0,2 1 0 16,0 1 0-16,1 3 0 0,1 0 0 0,1 1 0 16,0 0 0-16,2 1 0 0,0 1 0 0,0-1 0 15,0-1 0-15,2-1 0 0,-2 0 0 0,1-2 0 16,0-1 0-16,0 0 0 0,-1-1 0 0,0 0 0 16,0 1 0-16,-1 2 0 0,0-2 0 0,0 1 0 15,-2-1 0-15,0-1 0 0,1-1 0 0,-2-1 0 16,-1 1 0-16,1 0 0 0,1-2 0 0,-1-1 0 15,-1-3 0-15,1 0 0 0,0-1 0 0,2 2 0 16,-1-3 0-16,3-1 0 0,-1 0 0 0,-1-1 0 16,0 1 0-16,0-1 0 0,2 0 128 0,-1 1-128 15,1-2 0-15,0 0 0 0,1 0 0 0,-1 0 0 16,0-9 0-16,0 12 0 0,0 0 0 0,0-2 0 16,0 1 0-16,3 0 0 0,-3 0 0 0,1 1 0 0,-1-1 0 0,2 4 0 15,-1-4 0-15,3 2 0 0,0 0 0 0,1 0 0 16,2-2 0-16,0 1 0 0,4 1 0 0,0 0 0 15,4-2 0-15,0 0-128 0,4-5 128 0,2-2-208 16,-1-2 80-16,5 0 128 0,3 2-128 0,-1-1 128 16,2-6 0-16,-2 2 0 0,0-2 0 0,1 1 0 15,-3-1 0-15,-2-2 0 0,-1-3-192 0,2 3 48 16,-3 1 0-16,-2 0 0 0,-1-7 144 0,1 2-160 16,0 2 160-16,-1-1-160 0,2 0 160 0,-1 0 0 15,1-1 0-15,0 0-128 0,0-2-32 0,1 0 0 16,0-2 0-16,1 0 0 0,3-3 160 0,0 2-192 15,2-2 192-15,-1 0-192 0,0-1 192 0,0-1 0 0,-1-5 0 0,-1-3 0 16,-3-2 0-16,1-2 0 0,0-2 0 0,0-1 0 16,0 0 0-16,-2 1 176 0,-6-1-48 0,2-1 0 15,-2-1-128-15,-1 4 192 0,-1 0-192 16,-2 2 192-16,1 2 64 0,-3-3 32 0,-2-2 0 0,-1 2 0 16,-1 2-144-16,0-2-16 0,-3-2-128 0,-1 1 192 15,-2 4-64-15,-3 1 0 0,-1-2-128 0,-1 2 192 16,-3 0 32-16,-3 3 0 0,2 2 0 0,-2 1 0 15,0 1-224-15,-6 2 176 0,-5 1-176 0,-4 4 160 16,-3 3-160-16,-6 1 0 0,-3 3 0 0,-10 1 0 31,-8 3-512-31,-6 2 0 0,-3 3 16 0,0 5 0 0,0 6-624 0,-7 5-128 0,-8 5-32 0</inkml:trace>
  <inkml:trace contextRef="#ctx0" brushRef="#br0" timeOffset="2281.52">17510 7540 19455 0,'0'0'864'0,"0"0"176"0,0 0-832 0,0 0-208 15,0 0 0-15,0 0 0 0,0 0 5280 0,0 0 1008 16,0 0 208-16,11-6 32 0,0-3-4736 0,2-3-960 16,2-4-192-16,3-2-48 0,5 0-144 0,2-3-48 15,1-2 0-15,6-2 0 0,0-4-240 0,1-3-160 16,-1-4 192-16,0-4-192 0,-1-6 0 0,2-2 0 15,0-3-160-15,1 3 160 0,0 1-192 0,0 1 192 16,0 3-160-16,1 0 160 0,0 0-176 0,2 3 176 16,2 1-192-16,0 1 192 0,-1-2 0 0,-5 4 0 15,-5 3 0-15,-3 3 0 0,-3 1 0 0,-2 4 0 0,-3 4 0 0,-3 4 0 16,-1 3 0-16,-2 3 0 0,-4 2 144 16,0 3-144-16,-7 6 288 0,0 0-32 0,0 0 0 0,0 0 0 15,0 0 16-15,0 0 0 0,5 10 0 0,-4 5 0 16,-3 4-96-16,-2 6-32 0,-4 6 0 0,-1 7 0 15,1 6-144-15,-1 7 0 0,0 5 0 0,1 3 0 16,-2 2 176-16,0 10-48 0,3 7-128 0,1 5 192 16,0 5-192-16,-1-2-128 0,1-2 128 0,-1 9-208 15,2 7-80-15,1-2-16 0,-4-3 0 0,2-5 0 32,1-6-720-32,2-1-128 0,3 1-48 0,0-4 0 0,3-1-1776 0,1-12-352 0</inkml:trace>
  <inkml:trace contextRef="#ctx0" brushRef="#br0" timeOffset="9340.84">17630 15571 40607 0,'13'-10'1792'0,"-2"-1"384"0,2-5-1744 0,6-7-432 0,5-4 0 0,3-4 0 16,0-4 384-16,2-2 0 0,1-3 0 0,1-7 0 15,2-7-256-15,1-3-128 0,0-6 128 0,1-1-128 16,1-1-464-1,1 4-176-15,-2 2-48 0,6 2 0 0,3 1-784 16,-1 0-144-16,-3 0-48 0,-3 5 0 0,-6 5-320 0,-3 6-80 0,-5 5-16 16,-3 9 0-16,-3 6 1376 0,-4 7 256 0,-4 5 64 0,-9 8 16 15,9 4 1648-15,-4 8 320 0,-2 5 64 0,-3 7 0 16,-2 8 576-16,-2 6 128 0,-2 5 0 0,-2 5 16 0,-1 4-752 0,0 5-160 16,0 5-16-16,0 7-16 0,-2 8-672 0,2 3-144 15,-1 3-32-15,2-3 0 0,0-3-272 0,4 3-64 16,1 2-16-16,3 0 0 0,3 0-384 0,1-5-80 15,1-5-16-15,4-3 0 16,3-4-1696-16,2-4-352 0</inkml:trace>
  <inkml:trace contextRef="#ctx0" brushRef="#br0" timeOffset="11808.5">16497 16341 35711 0,'0'0'1584'0,"0"0"320"0,0 0-1520 0,0 0-384 0,-8 5 0 0,8-5 0 16,0 0 1376-16,0 0 208 0,-7 1 32 0,7-1 16 15,0 0-848-15,-10-3-160 0,10 3-48 0,-9-5 0 16,3-1-288-16,1-2-64 0,-2-1-16 0,1 0 0 16,-2-3-80-16,0 1 0 0,0 1-128 0,0 0 192 15,-1-1-16-15,0 1-16 0,1-2 0 0,-1 2 0 16,0-1 96-16,0 3 0 0,0 2 16 0,-2-1 0 15,1 1 64-15,-2 1 16 0,2 1 0 0,-2 1 0 16,2 2 80-16,-2-1 16 0,0 1 0 0,2 1 0 16,-3 1-192-16,-2 2-48 0,1-2 0 0,-2 1 0 15,-1-1-80-15,2 2 0 0,-6 0-128 0,3 0 192 16,-1-3-192-16,1 0 128 0,0 1-128 0,0-1 0 0,-2-1 0 16,3 0 0-16,1-2 0 0,1 1 0 0,0-1 0 15,1 2 0-15,-2-2 0 0,3 2 0 0,0-2 0 16,0 2 0-16,0 0 0 0,0-1 0 0,-1 1 0 0,1 1 0 15,1 0 0-15,0 0 0 0,-2 1 0 0,1 2 0 16,-1 2 0-16,1 2 0 0,0-1 0 0,1 2 0 16,-2 1 0-16,0 1 0 0,3 2 0 0,0 1 0 15,0 2 0-15,-1 2 0 0,0 1 0 0,0 1 0 16,1 2-176-16,-1 0 176 0,0 1 0 0,2 2 0 16,2 0 0-16,0 3 0 0,0 0 0 0,2 2 0 15,1 1 0-15,-2 1 0 0,-1 0 0 0,2 2 0 16,-1-1 0-16,2 1 0 0,0-2 0 0,-2-1 0 15,3-1 0-15,0 0 0 0,1-1 0 0,-1 0 0 0,1-4-176 0,0 2 176 16,2 1 0-16,0-3 0 0,1 1 0 0,0 1 128 16,4 2-128-16,1-2 0 0,0-3 0 0,3 1 0 15,2-2 0-15,2 0 0 0,0 0 0 0,1-1 0 16,4-2 0-16,0 0 0 0,1-2 0 0,-1-2 0 16,1-2-192-16,-1 0 64 0,1-1 0 0,1-1 0 15,-1-4 128-15,3 4-208 0,0-3 80 0,-2-1 128 16,-1-1-176-16,2-1 176 0,1 0-128 0,0 0 128 15,-3 1-176-15,3-1 176 0,-2-1-208 0,5 0 80 16,-1-1 128-16,2 1 0 0,1 0 0 0,2-1-128 16,-1-2 128-16,0-1 0 0,-2-1 0 0,0 1-128 15,-2-4 0-15,-1 0 0 0,-1-1 0 0,1-2 0 16,-2 0 128-16,1-3 0 0,0-1 0 0,1-1 0 16,-4-1 0-16,-1-1 0 0,1-1 0 0,1-2 128 0,-1-2-128 15,0 0 0-15,-2 3 0 0,1-1 0 0,-2-3 0 16,0 0 144-16,-1 0-144 0,-2-1 160 0,0-1-160 0,-2 1 0 15,-1 0 0-15,0 0 128 0,-1 0-128 0,-1 2 0 16,-2-1 0-16,-1 0 128 0,0 2-128 0,-2 0 0 16,-1-2 0-16,-1 2 0 0,0 0 192 0,2 1-32 15,-2-1-16-15,0 1 0 0,0 1-144 0,0 2 0 16,0-1 0-16,0-2 0 0,-2-1 0 0,2 1 0 16,2-1 160-16,-2 0-160 0,-2-3 0 0,1 1 0 15,0 1 0-15,0-1 0 0,-1-1 0 0,-2 1 0 16,3-3 0-16,-2 2 0 0,1 2 0 0,-2-1 0 15,-3 1 0-15,1-1 0 0,2-1 0 0,-1 2 0 0,-3-1 0 16,0 2 0-16,2 0 0 0,-1 0 0 0,1 1 0 16,-1 0 0-16,-1 0 0 0,2 1 0 0,1-1 0 0,-1 1 0 15,1 1 0-15,0 0 0 0,-2 0 0 0,2 0 0 16,1 1 0-16,-1 0 0 0,0-3-160 0,0 3 160 16,-2 0-192-16,-1 1 16 0,-1-1 16 0,0 0 0 31,0-1-224-31,-4 2-64 0,-2 0 0 0,-1-2-13664 0,-4-4-2736 0</inkml:trace>
  <inkml:trace contextRef="#ctx0" brushRef="#br0" timeOffset="123215.54">20167 5273 46303 0,'0'0'4112'0,"0"0"-3280"0,0 0-672 0,0 0-160 15,0 0 1280-15,0 0 208 0,0 0 48 0,0 0 16 16,12 3-1040-16,0 0-224 0,-2-1-32 0,3-1-16 16,0-1-112-16,2 0 0 0,0 0-128 0,3-1 192 15,3 0-192-15,1-2 0 0,5 1 0 0,0-1 0 16,0 0 0-16,3 1 128 0,0-1-128 0,0-1 0 15,0 0 160-15,1 2-160 0,3-2 160 0,0 3-160 16,-2-2 0-16,1 2 0 0,3-1 0 0,1 1 0 16,4-2 0-16,3 2 0 0,-1 1 0 0,2 0 0 15,-2 0 0-15,-2 1 0 0,-3 2 128 0,0 1-128 16,1 0 0-16,-5 1 0 0,-4 0 0 0,1 0 0 16,-1 2 0-16,-1 0 0 0,-3-2 0 0,0 0 0 15,0 0 0-15,-1 0 128 0,-3 1-128 0,-1-3 144 0,-3 1-144 16,-2-1 0-16,-3 0 0 0,-3-2 0 0,-2-1-144 0,-8 0 144 15,0 0-192-15,0 0 192 16,0 0-1312-16,0 0-160 0,-4-11-16 0</inkml:trace>
  <inkml:trace contextRef="#ctx0" brushRef="#br0" timeOffset="124105.04">21822 5812 41583 0,'-3'1'1840'0,"2"0"384"0,-1-1-1776 0,1 0-448 16,1-2 0-16,0 2 0 0,0 0 1920 0,11-17 288 15,0-1 64-15,1-2 16 0,0-2-1680 0,-1-3-336 0,1-2-64 0,1-2-16 16,2-2-192-16,2-1 128 0,-1-2-128 0,3-1 0 16,-4-4 128-16,4 0-128 0,-1 3 0 0,0-2 144 15,-1 0-16-15,-1 3-128 0,-2-3 192 0,0-1-64 16,1 0-128-16,-4 0 0 0,1-3 0 0,0 0 0 15,0 0 0-15,-1-1 0 0,0 0 0 0,-3 3 0 16,1 2 128-16,1 3 0 0,1 1 0 0,-2 3 0 16,-3 1 64-16,2 2 16 0,-1 2 0 0,-2 3 0 15,-3 1-80-15,1 2 0 0,0 2-128 0,-3 2 192 16,-2 2-48-16,0 4-16 0,-2 3 0 0,0-2 0 16,-1-2 0-16,0 5 0 0,-1 3 0 0,6 3 0 15,-6-1 0-15,6 1-128 0,-9 4 192 0,1 5-64 16,-1 4-128-16,1 5 0 0,-1 4 0 0,1 5 0 15,-1 3 0-15,1 3 0 0,1 3-176 0,4 8 176 0,-1 7 0 0,2 2 0 16,2 5 0-16,0 2 0 0,2 1 0 0,0 0 0 16,2-1 0-16,0 0 0 0,3-1 0 0,-1 1 0 15,1 0 0-15,3-3-192 0,-1-3 16 0,3-2 0 16,0-1 0-16,3-3 0 0,1-4 16 0,0-5 0 16,1-5 0-16,1-7 0 0,0-6 160 0,-1-4-208 15,-1-5 80-15,-2-4 128 0,-1-3-192 0,-1-4 192 16,-1-3-160-16,0-3 160 0,-1-6-128 0,-1-6 128 15,-1-8 0-15,-1-6-144 0,-2-5-176 0,-2-6-48 16,-6-6 0-16,0-6 0 16,-1-3-3072-16,-5 2-608 0,-5 3-128 0</inkml:trace>
  <inkml:trace contextRef="#ctx0" brushRef="#br0" timeOffset="124335.27">22084 5174 25055 0,'-19'5'2224'0,"0"3"-1776"0,-3 4-448 0,1-2 0 15,0 0 3968-15,3 0 720 0,3 0 144 0,2 2 32 16,-2 2-2656-16,3-2-528 0,0-1-96 0,2 0-32 15,1 4-656-15,2 0-144 0,1 1-32 0,0 1 0 16,3 0-368-16,0-1-80 0,0-2-16 0,5 2 0 16,0 2 0-16,3 0-16 0,2-2 0 0,2-1 0 15,0 0-96-15,2-1-16 0,2 0 0 0,5 1 0 16,5-4 16-16,2-1 0 0,-1-4 0 0,2-1 0 16,5 0-144-16,0-2 160 0,-2-6-160 0,4 1 160 15,2-2-160-15,1 0 0 0,2-4 0 0,2-1 0 16,1-3 0-16,1 3 0 0,-2 1-160 0,3 1 160 15,0-3-512-15,-1 3 0 0,-2-2 0 16,-5-2-15040-16,-2 1-3008 0</inkml:trace>
  <inkml:trace contextRef="#ctx0" brushRef="#br0" timeOffset="125044.4">22759 5359 52751 0,'0'0'2336'0,"0"0"480"16,-7 9-2240-16,7-9-576 0,0 0 0 0,-3 11 0 16,3-11 512-16,-2 12 0 0,2-12 0 0,2 13 0 0,0-2-512 0,1 1 0 15,-1 0 0-15,1 1 0 0,0-1 0 0,-1 1-176 16,0 0 176-16,1 4-208 0,0 4-80 0,-2-1-16 16,-1 1 0-16,0 1 0 0,-1 2-32 0,0-1-16 15,-1 1 0-15,2-2 0 0,0-1 16 0,2-2 0 16,2-2 0-16,-2-2 0 0,2-6 112 0,-4-9 32 15,8 9 0-15,0-3 0 0,-8-6 32 0,12 0 16 16,1-2 0-16,2-6 0 0,1-5 144 0,3-5 0 16,4-6 160-16,0-6-160 0,4-4 128 0,2-1-128 15,1-3 0-15,-1 2 0 0,2-2 128 0,-2 2-128 16,-3-1 0-16,-3 7 0 0,-2 1 0 0,-3 6 0 0,-6 3-176 16,-1 9 176-16,-4 3 0 0,-7 8 0 0,0 0 144 0,0 0-16 15,0 0 96-15,0 0 32 0,0 0 0 0,0 0 0 16,-1 9 112-16,-2 4 16 0,1 3 16 0,-5 3 0 15,-2 5-144-15,0 2-16 0,0 2-16 0,0 2 0 16,0 2-32-16,0-1-16 0,-1 0 0 0,4 1 0 16,1-1-176-16,2 0 0 0,2-1 0 0,2-3 0 15,2 1 0-15,2-6-192 0,0-2 32 0,4-5 16 16,2 0-208-16,2-4-32 0,1-2-16 0,2-3 0 31,-1-4-1200-31,2-2-256 0,2-5-32 0,0-5-19168 0</inkml:trace>
  <inkml:trace contextRef="#ctx0" brushRef="#br0" timeOffset="125489.42">23445 5391 34207 0,'0'0'3040'0,"0"0"-2432"16,0 0-480-16,0 0-128 0,0 0 3008 0,0 0 576 15,0 0 112-15,13-4 16 0,-3-3-2656 0,2-1-544 16,0-1-96-16,-1 0-32 0,1-1-384 0,2-2 0 16,2 2 0-16,1-1-176 0,-1-1-96 0,-1 2-32 15,0-2 0-15,0 3 0 16,-3 0-240-16,0 2-48 0,0 2-16 0,-3 3 0 0,0 0 352 0,0 2 64 0,-3 2 0 0,-6-2 16 15,0 0 432-15,8 7 64 0,0 1 32 0,-3 1 0 16,-1 1 64-16,-1 0 16 0,1 0 0 0,-3 3 0 16,-1 2-160-16,0 2-16 0,0 1-16 0,-3 3 0 15,0 1-64-15,-3 0-16 0,-3 0 0 0,0 4 0 16,-3 3-160-16,1 2 128 0,-2 1-128 0,0-1 128 16,-2 0 64-16,2 0 0 0,1-2 0 0,1 0 0 15,0 0 0-15,3-2 16 0,3-1 0 0,3-3 0 16,0 0-208-16,5-3 0 0,1 0 128 0,2-2-128 15,2 1 0-15,4-3 144 0,1-1-144 0,1-2 128 16,5 0-464-16,0-4-112 0,2-2 0 16,1-4-16-16,0-3-560 0,0-3-128 0,1-5 0 0,1-4-19648 15</inkml:trace>
  <inkml:trace contextRef="#ctx0" brushRef="#br0" timeOffset="125754.68">23301 5668 36287 0,'-10'8'3216'0,"1"0"-2576"0,2-2-512 0,7-6-128 15,0 0 3456-15,0 0 640 0,0 0 144 0,0 0 32 16,0 0-3152-16,0 0-624 0,0 0-128 0,11 4-32 15,0-2-336-15,2-2 0 0,3-3 0 0,0-2 0 16,-1-2 0-16,5 2-128 0,1-1 128 0,2-2-128 31,2-1-384-31,1 1-80 0,0 0-16 0,5 2 0 16,3-1-1904-16,-1 0-384 0,0 1-80 0</inkml:trace>
  <inkml:trace contextRef="#ctx0" brushRef="#br0" timeOffset="126301.55">24326 5444 12383 0,'0'0'1088'16,"0"0"-864"-16,4-9-224 0,-1 0 0 0,-2-2 5632 0,-1 2 1088 15,0 9 224-15,-3-10 32 0,1-2-4576 0,-2 2-928 16,0-1-176-16,-3 2-32 0,-2 1-688 0,0 2-144 16,-1 1-32-16,-2 1 0 0,-4 0-400 0,-1 2 0 15,-2 2-144-15,-2 3 144 0,-5 2-192 0,2 4 192 16,0 2-192-16,-1 3 192 0,-1 4 0 0,2 3 0 0,1 1 0 0,-1 3 0 15,3 1 256-15,2 3 144 0,-2 4 48 0,4 0 0 16,1 1-224-16,2 3-32 0,-2 1-16 0,3-1 0 16,0 1-176-16,4-4 0 0,0-3 0 0,3-2 0 15,2-3 0-15,1-2 0 0,2-3 0 0,5-5-176 16,0-2-112-16,2-5-32 0,5-4 0 0,0-4 0 31,1-2-96-31,1-4-32 0,-1-7 0 0,2-4 0 0,4-2 128 0,2-3 32 0,3-4 0 0,4-3 0 16,-3-2-80-16,5-2-16 0,0 2 0 0,-1-1 0 15,0 1 224-15,-4 5 160 0,-4 6-208 0,0-1 80 16,-5 2 288-16,0 5 64 0,-6 6 16 0,-9 7 0 16,6-7 304-16,-6 7 64 0,0 0 16 0,0 0 0 0,0 0-96 0,7 6-16 15,-2 5 0-15,-1 0 0 0,-2 2-192 0,2 3-32 16,-2 4-16-16,-2 0 0 0,-2 1-272 0,2 3 0 16,2 1 0-16,0-2 0 15,4-2-272-15,-3-2-112 0,1 0-32 0,3-2-12704 16,1-3-2560-16</inkml:trace>
  <inkml:trace contextRef="#ctx0" brushRef="#br0" timeOffset="126780.44">24978 4328 52463 0,'-4'21'2320'0,"3"-5"496"0,-2 2-2256 0,3 4-560 0,1 3 0 0,-1 3 0 16,2 2 320-16,-2 6-64 0,1 1 0 0,-2 5 0 16,-2 1-256-16,-2 2 0 0,-4 1-128 0,1 5 128 31,0 5-512-31,-1 2 0 0,-1-1 0 0,-2 4 0 15,0-1-1856-15,-1 2-368 0,1-1-80 0,3-1 0 0,-1-1 880 16,1-1 176-16,0 3 32 0,3-4 16 0,0-5 112 16,3-5 32-16,2-7 0 0,2-5 0 0,-1-3 2688 0,3-5 544 0,1-4 96 0,1-4 32 15,1-6 128-15,2-3 48 0,0-3 0 0,2-3 0 16,-10-4-656-16,16-3-128 0,0-5-32 0,2-6 0 0,2-5-736 16,-1-4-160-16,-1-4-16 0,2-3-16 0,0-3-224 0,2 0-128 15,-1 2 128-15,-3 2-208 16,0 3-368-16,-2 4-64 0,-5 3 0 0,1 3-16 15,-1 4-96-15,-4 5-16 0,-7 7 0 0,0 0 0 0,0 0 624 0,0 0 144 16,0 0 0-16,3 19 0 0,-3 3 576 0,-1 4 128 16,-2 3 48-16,-1 5 0 0,0 2-144 0,0 2-32 15,0 1 0-15,1-1 0 0,-1 0-336 0,0-2-80 16,1 0-16-16,3-1 0 0,3 0-368 0,1 0-80 16,0-2-16-16,2-5-20480 0</inkml:trace>
  <inkml:trace contextRef="#ctx0" brushRef="#br0" timeOffset="127067.44">25648 4465 48671 0,'-12'14'4320'0,"7"-3"-3456"0,1-1-688 0,0 3-176 16,2-1 1088-16,0 5 192 0,4 4 48 0,2 1 0 16,-2 1-832-16,-1 5-176 0,1 0-16 0,0 5-16 15,1 2-288-15,-2 8 0 0,-1 6 0 0,0 0 0 0,-1-1-192 0,-2 6-80 16,2 2-32-16,-3 5 0 16,-2 0-528-16,-1 5-96 0,-1 0-32 0,0 4 0 15,-1 5-1728-15,0 2-368 0,0 3-64 0,0 0-16 16,0-3 896-16,2-1 160 0,1-5 32 0,2-2-13104 15</inkml:trace>
  <inkml:trace contextRef="#ctx0" brushRef="#br0" timeOffset="129220.96">26198 5088 19455 0,'0'0'1728'0,"0"0"-1376"0,0 0-352 0,0 0 0 15,0 0 6336-15,0 0 1184 0,0 0 240 0,0 0 48 0,-6 7-5344 0,6-7-1072 16,0 0-224-16,-4 10-32 0,4-10-656 0,-3 11-128 16,3-11-32-16,0 11 0 0,1 0-320 0,3 0 0 15,2 4 0-15,-2 0 0 0,-1 1 0 0,1 2 0 16,0 3 0-16,3 1 0 0,-2-1 0 0,0 1-128 16,0 2 128-16,2 1 0 0,2-1-192 0,0 1 32 15,-2 1 16-15,2-2 0 0,0-3 144 0,0-2 0 16,0-1 0-16,-2-2 128 0,-1-2-128 0,1-2 0 15,2-4-128-15,-3-2 128 0,-6-6 0 0,7 6 0 16,-7-6 0-16,10-2 176 0,-1-3 16 0,2-3 0 16,2-3 0-16,0-4 0 0,0-4-192 0,1-6 160 15,-2-6-160-15,0-1 160 0,-2-3-160 0,2 0 0 0,-2 1 0 0,2 1 0 16,0 1 0-16,-2 1-176 0,-1-1 48 0,2 4 0 16,1 0-96-16,-1 6-16 0,-3 4 0 0,0 3 0 15,-2 2-112-15,2 2-32 0,0 0 0 0,1 6 0 31,-9 5-128-31,12-3-48 0,-12 3 0 0,14 2 0 16,-1 6-80-16,-1 5-32 0,-1 1 0 0,-4 5 0 16,2 4-1952-16,1 1-384 0</inkml:trace>
  <inkml:trace contextRef="#ctx0" brushRef="#br0" timeOffset="129514.14">26716 5490 34207 0,'0'0'3040'0,"0"0"-2432"0,0 0-480 0,-2-9-128 0,1-3 2640 0,1 1 512 16,0 0 112-16,3 2 0 0,-1-1-1920 0,-2 10-384 16,4-9-64-16,-4 9-32 0,4-9-560 0,-4 9-112 15,5-9-32-15,-5 9 0 0,0 0-32 0,6-6-128 16,-6 6 192-16,0 0-64 0,0 0-128 0,0 0-192 15,0 0 32-15,10 2 16 0,-2 3 16 0,-2 3 0 16,0 1 0-16,0 3 0 0,1 2 128 0,-1 1 0 16,-1-1 0-16,1 2 0 0,-1-2 0 0,1-1-256 15,1-1 64-15,1 0 0 16,0-1-816-16,-1-2-160 0,2-2-48 0,-9-7-19136 0</inkml:trace>
  <inkml:trace contextRef="#ctx0" brushRef="#br0" timeOffset="129695.82">27057 4534 47919 0,'0'0'4256'0,"-5"9"-3408"0,5-9-672 0,-5 12-176 16,1 0 1248-16,1-1 224 0,2 0 32 0,1 2 16 15,0 1-1104-15,1 2-224 0,1 0-32 0,0 0-16 16,0 0-336-16,2 1-80 0,-2 1-16 0,1-2-15520 15,-1-2-3088-15</inkml:trace>
  <inkml:trace contextRef="#ctx0" brushRef="#br0" timeOffset="130324.07">27256 5312 30575 0,'0'0'1344'0,"0"0"304"0,0 0-1328 0,-6-5-320 0,-2-1 0 0,8 6 0 15,-5-9 3584-15,0 2 640 0,5 7 128 0,-6-6 16 16,-1 0-3280-16,7 6-672 0,-8-4-128 0,8 4-32 15,-12-1-400-15,2 4-96 0,-2 2-16 0,3 3 0 32,-1 1-224-32,-1 5-48 0,1 1-16 0,-2 3 0 15,-1 3-112-15,3 3-32 0,-1 4 0 0,1 0 0 0,-1 4 352 0,5 2 64 0,-1 1 16 0,2-1 0 16,1-2 256-16,2 0 0 0,-1-2 0 0,3-4 0 16,3-3 0-16,2-2 0 0,0-3 0 0,2-3 0 15,0-4 0-15,4-4 128 0,-1-2-128 0,3-4 144 16,-1-3 512-16,2-5 112 0,1-4 0 0,3-6 16 15,2-7-240-15,2-5-48 0,0-3-16 0,4-6 0 16,1-5-480-16,-1 0 128 0,3-1-128 0,-2-3 0 16,1 2-208-16,-2 2-96 0,-3 3-16 0,0 2 0 15,-3 3-128-15,-3 5-48 0,-4 4 0 0,-2 4 0 0,-5 3 112 0,1 6 0 16,-3 3 16-16,-4 10 0 0,0 0 544 0,0 0 96 16,0 0 32-16,0 0 0 0,0 0 256 0,0 0 48 15,-2 14 16-15,0 2 0 0,-2-2-144 0,0 5-32 16,1 0 0-16,1 3 0 0,-3 2-272 0,1 2-176 15,2 3 192-15,-2 3-192 0,-1 2 0 0,0 3 0 16,0 0 0-16,1 4 0 0,0-1 0 0,0 1-224 16,0-4 32-16,2-1 16 0,-1-4-144 0,4-2-16 15,3-1-16-15,1-4 0 0,-1-5 144 0,3-5 16 16,2-5 16-16,0-2 0 0,0-3-160 0,2-2-48 16,-1-3 0-16,2-4 0 0,-1-4 96 0,4-6 16 0,2-6 0 0,2-6 0 31,4-4-144-31,-1-2-32 0,-3-4 0 0,3-1 0 15,-1-3-1040-15,1 3-224 0,-1 0-32 0,-1 6-14464 0</inkml:trace>
  <inkml:trace contextRef="#ctx0" brushRef="#br0" timeOffset="131070.71">28173 4352 39455 0,'0'0'3504'0,"0"0"-2800"16,0 0-576-16,0 0-128 0,0 0 3216 0,-1 11 624 15,1-11 112-15,0 15 16 0,0 0-2960 0,1 0-608 16,-1-1-112-16,0 2-32 0,0 3-256 0,0 2 0 16,0 1 128-16,-1 4-128 0,0 4 0 0,-1 4-192 15,1 3 16-15,0 0 16 0,-3 3-160 0,0 3-16 16,0 6-16-16,0 5 0 16,-2 0-160-16,0 4-16 0,3 0-16 0,-3 0 0 15,1-5 96-15,2-1 0 0,-2 0 16 0,1-1 0 0,0 0 48 0,3-1 16 0,0-2 0 0,1-4 0 16,0-3 112-16,0-4 0 0,0-3 16 0,0-5 0 15,0-7 240-15,0-6 0 0,-1-3 0 0,1-13 0 16,0 0 192-16,0 0 16 0,0 0 16 0,0 0 0 16,0 0-224-16,0 0 0 0,0 0 0 0,-4-13 0 15,-2-4-128-15,1-3-80 0,0-2-16 0,0-1 0 16,0-2 0-16,-1 3 0 0,0 2 0 0,-1 1 0 16,-1-2 224-16,3 3 0 0,0 3 0 0,1 1 0 15,2 1 192-15,0 2 96 0,2 11 16 0,0 0 0 16,0 0-176-16,7-7-128 0,-7 7 192 0,10-6-192 15,1 4 0-15,0 2 0 0,1 1 0 0,1 2 0 16,0 1 0-16,1 2-144 0,2 1 144 0,0 0 0 0,-1 1-192 16,1 0 64-16,1 1 0 0,0 0 0 0,-1 1-96 0,1-1-16 15,-2 0 0-15,2-1 0 0,0-1-96 0,-1-1-32 16,-1-4 0-16,0 2 0 0,-2 1 368 0,-2 1 0 16,-11-6 0-16,15 5 0 0,-15-5 0 0,13 5 0 15,-13-5 0-15,0 0 0 0,0 0 320 0,10 10 64 16,-10-10 32-16,7 12 0 0,-2-1 112 0,-1 0 32 15,-3 2 0-15,-1 0 0 0,2-2-560 0,-2 2 0 16,0 0 0-16,0 1 0 0,-2-1 0 0,4 0 0 16,1-1-176-16,1-3 176 15,-4-9-464-15,3 11 16 0,-3-11 0 0,0 0 0 0,0 0 96 0,0 0 32 16,0 0 0-16,12-4 0 0,-1-4-16 0,2-8 0 0,1-6 0 16,-1-5 0-1,0-3-672-15,0-6-128 0,-2-1-16 0,1-2-16 16,-1-3-800-16,-1 3-144 0,0 1-48 0,1 0 0 15,-1 0-80-15,1 3-32 0</inkml:trace>
  <inkml:trace contextRef="#ctx0" brushRef="#br0" timeOffset="131923.37">28870 5355 32943 0,'0'0'1456'0,"-4"10"304"0,4-10-1408 15,0 0-352-15,-4 9 0 0,4-9 4288 0,0 0 800 0,0 0 160 0,0 0 16 16,-11 2-3664-16,2-3-752 0,1-3-144 0,0-2-16 16,-1-4-368-16,0 0-80 0,0-2-16 0,1-3 0 0,2-2-224 0,-3 0 0 15,-3 1 0-15,0 2 0 0,-1-1 0 0,3 2 0 16,1 3-208-16,-1 1 64 0,1 2 0 0,9 7 0 16,-6-5 0-16,6 5 0 0,0 0 144 0,0 0-208 15,0 0 80-15,0 0 128 0,-9 5-224 0,9-5 80 16,0 0 16-16,1 15 0 0,3-1-96 0,2 0-16 15,1 2 0-15,3 0 0 16,3-2-144-16,0 0-16 0,-1 1-16 0,3 0 0 16,1 2-64-16,3 0-16 0,0 1 0 0,2 3 0 15,0 3 16-15,0-2 0 0,0-1 0 0,1 2 0 0,1 2 336 0,1 4 144 16,-1 2-128-16,1 2 128 0,-2-1 0 0,-1 3-128 16,-2 3 128-16,0 1 0 0,-4-1 0 0,1 4 0 0,-3 1 0 15,-1 1 0-15,-1 0 128 0,-3 3-128 0,-1 3 160 0,-2-2-160 16,-2 0 0-16,-3-2 0 0,-2-2 0 0,0-2 0 15,-2-3 0-15,-4-1 0 0,-1-1 0 0,-3-2 0 16,-1-1 128-16,-3-6 48 0,-2-3 0 0,-1-4 0 16,-2-4 352-16,0-4 80 0,-4-3 16 0,2-3 0 15,-2-5-80-15,0-3-16 0,-2-1 0 0,1-5 0 16,0-3-112-16,1-6-32 0,0-4 0 0,2 0 0 16,-1-3-208-16,4-1-48 0,4-5-128 0,0-2 192 15,3-5-192-15,4-1 0 0,4-5-144 0,3-2 144 16,5-3-208-16,2-2 48 0,5 1 16 0,5 1 0 15,2 0 144-15,5 3-208 0,0 4 80 0,7 2 128 16,-1 1-384-16,8 3 64 0,4 3 0 0,4 2 0 16,3 2 32-16,2 1 16 0,-5 0 0 0,-2 2 0 15,-3 4-16-15,-1 1 0 0,-2 1 0 0,-2 2 0 0,0 2 288 0,-3 5 0 16,-2 4 0-16,-2-1 0 0,-1-1 160 0,-1 0 96 16,-3 3 0-16,-4 0 16 0,-1-1 80 0,-1-1 16 15,-3-1 0-15,-3-1 0 0,-3 0-64 0,-2 1-16 16,-5 7 0-16,2-12 0 0,-4-1-64 0,-2-1-16 15,-4-1 0-15,-2 1 0 0,-2-1-208 0,-1 2 0 16,-1 2 0-16,-2 2 0 0,1-1 0 0,0 5-160 16,0 1 32-16,2 2 0 0,1 2 128 0,0 2 0 15,0 2 0-15,3 3-128 0,1 1 128 0,2 3-128 16,-1 5 128-16,4 1-128 0,0 1-16 0,2 3 0 16,1 2 0-16,2 4 0 0,3 0-16 0,5 2 0 15,1-1 0-15,4 2 0 0,3 2 160 0,4-2-208 0,3-3 80 16,2-1 128-16,2-1-176 0,2-4 176 0,0-2-128 0,-1-3 128 15,0-4 0-15,-3-2 0 0,-4-1 0 0,0-4 0 16,-2-1 176-16,-1-2-48 0,-1-4 0 0,0-2 0 16,-1 0 176-16,0-5 16 0,-3-1 16 0,0-4 0 15,1-5-32-15,-2-2-16 0,-1-2 0 0,-1-4 0 16,0-7-160-16,-3-3-128 0,0-2 192 0,0-3-192 16,-2 2 0-16,-1 1 0 0,2 0 0 0,0 1-192 15,1 1-896 1,0 1-160-16,0-1-32 0</inkml:trace>
  <inkml:trace contextRef="#ctx0" brushRef="#br0" timeOffset="132275.76">28709 4696 54367 0,'0'0'2416'0,"0"0"480"0,0 0-2320 0,0 0-448 0,0 0-128 0,7 11 0 16,-7-11 512-16,6 14 64 0,1-3 32 0,-2 0 0 15,-5-11-416-15,5 11-192 0,0-3 160 0,-5-8-160 32,6 9-368-32,-6-9-160 0,5 8-48 0,1 1 0 0</inkml:trace>
  <inkml:trace contextRef="#ctx0" brushRef="#br0" timeOffset="133172.54">22453 6749 34207 0,'0'0'3040'0,"0"0"-2432"0,0 0-480 0,0 0-128 16,0 0 2320-16,0 0 448 0,0 0 96 0,0 0 16 16,0 0-1536-16,9 7-320 0,-3 0-48 0,-6-7-16 15,8 10-368-15,-3-1-80 0,-5-9 0 0,7 14-16 16,-1 2-336-16,1 3-160 0,-3 2 160 0,-2 5-160 15,1 3 128-15,0 5-128 0,1 5 0 0,-2 6 144 16,1 8-144-16,-1 1 0 0,1 4 0 0,1 0 0 16,-2 2 0-16,1 2-272 0,1 0 64 0,4 3 16 15,0-1-256-15,2-4-64 0,0-4 0 16,4-5 0-16,-1-5-688 0,0-6-144 0,1-6-16 16,0-5-16-16,-1-6-736 0,2-6-128 0,-4-5-48 0,1-7 0 15,1-6-272-15,0-7-64 0,-1-8-16 0</inkml:trace>
  <inkml:trace contextRef="#ctx0" brushRef="#br0" timeOffset="133519.32">22874 6432 38303 0,'0'0'1696'0,"-8"-6"352"0,-1-1-1648 0,0 3-400 16,0 3 0-16,9 1 0 0,-11 8 2176 0,2 0 368 15,1 0 64-15,2 5 16 0,-2 2-1456 0,0 6-272 16,0 1-64-16,0 7-16 0,2 3-480 0,-2 6-80 15,3 5-32-15,0 6 0 0,1 5-224 0,1 2 0 0,3 2 0 0,0 4 0 16,1 3 0-16,3 6-160 16,0 2 32-16,3 0 0 15,1-1-448-15,1-2-64 0,2-2-32 0,1 1 0 16,1 0-480-16,1 0-112 0,2-2-16 0,2-5 0 16,2-3 48-16,1-6 0 0,1-6 0 0,1-5 0 0,4-6 784 0,-3-4 176 0,1-7 16 0,0-5 16 15,1-3 944-15,-1-5 176 0,-1-7 32 0,1-3 16 16,-3-5-48-16,-1-5-16 0,0-4 0 0,0-8 0 15,0-7-400-15,2-5-80 0,1-6 0 0,-3-8-16 16,-4-7-112-16,1-6-32 0,-1-7 0 0,0-2 0 16,0-4-224-16,-4 3-240 0,-3 3 48 0,-1-2 16 15,-4-2-560 1,-1 2-112-16,-2 0-32 0,-5 5 0 0,-1 3-1008 0,0 10-208 0,-1 3-32 0</inkml:trace>
  <inkml:trace contextRef="#ctx0" brushRef="#br0" timeOffset="134033.76">23833 7806 36287 0,'0'0'3216'0,"-2"-9"-2576"16,3-1-512-16,-2-2-128 0,-3-2 2176 0,1-4 384 16,2-2 96-16,0-1 16 0,-2-1-1584 0,0-2-304 0,-1-2-64 0,-1 0-16 15,0-1-400-15,-2 1-96 0,-2 0-16 0,0 1 0 16,0 3-64-16,0 1-128 0,-3 1 176 0,0 4-176 16,-1 0 0-16,-1 4 0 0,-3 2 0 0,-1 4 0 15,-2 6 0-15,-1 3 0 0,-2 1 0 0,1 5 0 16,0 3 0-16,0 4 0 0,1 2 0 0,2 7 0 15,1 3 0-15,4 5 0 0,-1 3 0 0,4 3 0 16,2 2 0-16,1 2 0 0,0 1 0 0,4 1 0 16,3-1-192-16,2-2 0 0,0-5 0 0,5-4 0 15,-1-4-64-15,4-2-16 0,1-2 0 0,1-7 0 16,2-6-80-16,1-2-16 0,1-1 0 0,1-3 0 16,4-6 112-16,0-3 0 0,0-2 16 0,1-4 0 0,0-4 240 15,0-3 0-15,0-4 192 0,1-2-192 16,-4-3 128-16,1-2-128 0,-3-3 0 0,0 0 0 0,-3 1 128 0,0 2-128 15,0 1 0-15,-2 4 0 0,-2 4 128 16,-1 3-128-16,-1 3 192 0,-1 5-192 0,-6 7 0 0,0 0 0 16,0 0 0-16,0 0 0 0,0 0 0 0,7 6 0 15,-1 5 0-15,-1 2 0 0,-1 4 0 0,0 2 0 16,0 1 0-16,1 1 0 16,0-2-640-16,2 1-16 0,-1-3-16 0,5-2-12576 15,0-2-2528-15</inkml:trace>
  <inkml:trace contextRef="#ctx0" brushRef="#br0" timeOffset="134709.43">24412 7619 42671 0,'0'0'3792'0,"-8"4"-3024"0,8-4-624 0,-10 2-144 15,-1 1 1936-15,5-3 368 0,6 0 64 0,-7-4 0 16,0 1-1328-16,-4-1-272 0,1-1-48 0,-1 0-16 15,1 0-384-15,-1 0-64 0,1-1-32 0,-2 2 0 16,-1 0-224-16,-1 3 0 0,-2 1 0 0,-1 3 0 31,0 2-240-31,-1 5-144 0,-3 5-16 0,0 4-16 0,2 5-144 0,-1 4-16 0,2 6-16 0,0 4 0 16,3 1 80-16,2 2 0 16,0-1 16-16,6 1 0 0,-1-2 240 0,5-2 64 0,2-1 0 0,3-2 0 15,8-3 192-15,1-5 0 0,2-5 0 0,4-3-144 0,5-2 144 16,4-7 0-16,3-7 0 0,4-3 0 15,-1-3 0-15,0-6 128 0,-2-8-128 0,2-9 0 0,3-6 176 0,-1-5-48 16,-1-3 0-16,2-6 0 0,4-5-128 0,0-5 192 16,2-4-192-16,0-5 192 0,1-3-64 0,-3 2 0 15,-1-1 0-15,-5 3 0 0,-3-1-128 0,-4 0 0 16,-3-5 144-16,-2 5-144 0,-4 3 0 0,-1 7 144 16,-6 7-144-16,-3 4 0 0,-5 5 128 0,1 7-128 15,-2 7 0-15,-3 6 0 0,-5 3 256 0,0 5-64 16,1 4-16-16,-3 4 0 0,-4 4 240 0,-2 4 48 15,0 4 16-15,-1 6 0 0,-2 4-272 0,-3 7-48 16,-4 4-16-16,2 7 0 0,1 6-144 0,-1 6 0 16,-1 6 0-16,2 7 128 0,1 7-128 0,1 1 0 0,-1 0 0 15,6 4 0-15,0 5-144 0,2 1-16 0,2-3 0 0,4-1 0 16,4-5-64-16,5-6-16 0,0-7 0 0,6-6 0 16,1-8-16-16,4-4-16 0,4-3 0 0,4-5 0 31,3-5-176-31,2-5-48 0,1-7 0 0,0-3 0 15,2-8 48-15,0-4 0 0,-2-4 0 0,2-8 0 0,-3-7 304 0,0-4 144 0,1-4-128 0,-1-4 128 16,-1-6 0-16,0 0 0 0,-2-2 0 0,4-1 0 16,-1 2 0-16,-2 0-128 0,0 1 128 0,-2 3 0 15,-1 2 0-15,-4 7 0 0,-3 4 0 0,-2 6 0 16,-2 6 0-16,-2 4 0 0,-8 6 0 0,0 0 0 16,0 0 0-16,5 7 144 0,-1 5-144 0,0 5 0 15,-4 4 160-15,1 2-160 0,2 3 128 0,0 2-128 16,-1-2 0-16,2 1 0 0,0-1-224 0,1 0 80 15,4-1-432-15,2-1-96 0,2-2-16 0,0-3-12912 16,3-4-2592-16</inkml:trace>
  <inkml:trace contextRef="#ctx0" brushRef="#br0" timeOffset="135340.64">25571 7105 19455 0,'-17'8'864'0,"7"-2"176"0,-1 0-832 0,1-1-208 0,10-5 0 0,-8 5 0 16,8-5 4512-16,0 0 864 0,0 0 160 0,-9 0 32 15,9 0-3504-15,0 0-704 0,-9-4-144 0,9 4-16 16,0 0-256-16,-9-5-48 0,9 5-16 0,-7-7 0 16,7 7 48-16,0 0 16 0,0 0 0 0,0 0 0 15,-8-6-240-15,8 6-32 0,0 0-16 0,0 0 0 16,0 0-336-16,-9 2-64 0,9-2 0 0,-8 15-16 16,1 2-240-16,1 5 128 0,4 4-128 0,0 5 0 15,-1 3 0-15,1 1 0 0,2 3 0 0,0 0 0 16,0-2 0-16,3 2 0 0,1 1-208 0,0 4 64 0,0 2-64 0,2-4-16 15,2-1 0-15,1-4 0 0,1-2-96 0,1-3-32 16,-1-5 0-16,3-1 0 0,2-4 32 0,3-1 0 16,3-5 0-16,2-2 0 0,2-4 16 0,2-1 16 15,2-1 0-15,2-2 0 0,3 1 288 0,-1-2 0 16,-1 0 0-16,1 0 0 0,-4 0-192 0,-2 1 192 16,-5 0-192-16,0 2 192 15,1 1-448-15,-3 1 32 0,1 1 0 0,-2 1 0 16,-6-1-160-16,0 3-48 0,-2 3 0 0,-3 1 0 15,-1 0-288-15,-5 1-64 0,-3 2-16 0,-4 0 0 0,-4 1 512 0,-2 0 96 16,0 1 32-16,-5-1 0 0,-4 0 960 0,-1-1 192 16,-1-3 32-16,-2-3 16 0,-4-1 176 0,-6-1 48 0,-4-1 0 15,-3-3 0-15,-4-3-384 0,0-1-80 16,2-2-16-16,1-4 0 0,2 0-144 0,1-2-48 16,1-1 0-16,3-2 0 0,2-1-400 0,4-1 128 0,3 1-128 0,1-2 0 15,1-4 0-15,4 1 0 0,2 0 128 0,5-2-128 31,5-2-448-31,4 0-112 0,3-1-16 0,6 0-16 16,7-3-1840-16,5-1-352 0,2-3-80 0</inkml:trace>
  <inkml:trace contextRef="#ctx0" brushRef="#br0" timeOffset="135890.22">26544 8012 22463 0,'0'0'1984'0,"0"0"-1584"16,0 0-400-16,0 0 0 0,6-11 3680 0,-1-1 656 15,1 0 128-15,0-1 16 0,1-2-2704 0,-1-2-560 16,-2-2-96-16,1-2-32 0,1-2-416 0,-1 0-96 15,-3-2 0-15,2 1-16 0,-1 0-48 0,-3 0-16 16,-1 2 0-16,-2 2 0 0,-2 2-32 0,0 2 0 16,-1 2 0-16,-2 2 0 0,-3 2-128 0,-1 2-16 15,-1 0-16-15,0 4 0 0,-4 3 80 0,-1 4 0 16,-1 2 16-16,1 3 0 0,0 0-240 0,-3 3-160 16,-2 5 192-16,-1 1-192 0,1 1 0 0,-2 3 0 0,0 2 0 0,3 4 0 15,0-1 0-15,4 1-144 0,-1 2 144 0,6-1 0 16,2 2-352-16,-1 2 16 0,3-2 0 0,2 0 0 15,5 0-48-15,2-3 0 0,1-2 0 0,5-3 0 16,4-1 80-16,0-4 16 0,4-6 0 0,5-1 0 31,3-4-160-31,1-2-16 0,1-5-16 0,0-3 0 0,0-3 480 0,-2-1 0 0,0-2 0 0,0-6 0 16,-2-3 0-16,0-3 0 0,-2 1 0 0,-1-3 0 16,0 0 0-16,0 0 0 0,1 1 0 0,-1 2 0 15,-4 2 192-15,-3 1-192 0,-5 1 192 0,1 4-192 16,-1 2 128-16,-5 11-128 0,0 0 0 0,0 0 0 15,0 0 320-15,0 0-32 0,0 0-16 0,0 0 0 0,0 0 176 0,-4 13 48 16,4 1 0-16,-1 2 0 0,-2-2-496 16,2 3-208-16,1 0 16 0,1 0 0 15,2-2-240-15,-1 2-32 0,0 0-16 16,2-2 0-16,2-5-2208 0,3-1-448 0,2-1-96 0</inkml:trace>
  <inkml:trace contextRef="#ctx0" brushRef="#br0" timeOffset="136193.75">27036 7750 8287 0,'0'0'736'0,"0"0"-592"0,0 0-144 0,0 0 0 0,0 0 7856 0,0 0 1536 15,0 0 304-15,0 0 64 0,0 0-6272 0,11 8-1248 16,-5 3-256-16,0-1-64 0,-4 0-1008 0,1 2-208 0,-2 1-32 0,0 2-16 16,1 3-448-16,0 0-80 0,1-1-128 0,-3 1 176 15,-3 2-176-15,2-1 0 0,0 2 144 0,-1 0-144 16,1 0 0-16,0 0 0 0,-2-2 0 0,-1 0 0 15,-1-1-128-15,0-1 128 0,0-3-128 0,-1-1 128 16,1 0 0-16,1-2 0 0,-1-3 144 0,5-8-144 16,0 0 304-16,0 0-48 0,0 0-16 0,0 0 0 15,-8-3-112-15,8 3 0 0,-4-11-128 0,2-2 192 16,1-5-192-16,2-3 0 0,1-3 0 0,4-5 0 16,0-2 0-16,5-5-208 0,0-1 32 0,5-4 16 15,1-1-208 1,2 1-32-16,2-1-16 0,1 3 0 0,1 1-1648 0,1 2-336 0,2 0-64 0,1 4-18352 15</inkml:trace>
  <inkml:trace contextRef="#ctx0" brushRef="#br0" timeOffset="136630.16">27674 7733 22463 0,'1'17'1984'0,"-1"-6"-1584"15,0-11-400-15,-1 10 0 0,-3 1 6224 0,4-11 1168 16,0 0 224-16,0 0 64 0,0 0-5440 0,0 10-1088 15,0-10-224-15,0 0-32 0,0 0-448 0,3 10-96 16,-3-10-16-16,0 0 0 0,0 0-336 0,2 11 128 16,-2-11-128-16,3 12 0 0,-2-2 0 0,1 3 0 15,-2 0 0-15,0 2 0 0,0-1 0 0,-2 3 0 16,0 1 0-16,2 3-128 0,1 0 0 0,2 2 0 0,-1 3 0 0,2-1 0 16,-1-1 0-16,2-2 0 0,1-1 0 15,2-2 0-15,0 1 128 0,2-5-128 0,2-3 128 16,1-2-128-16,4-2-192 0,3-2-16 0,1-6-16 0,2-4 0 15,6-3 16-15,3-3 0 0,2-3 0 0,1-6 0 16,2-4 144-16,-3-2 48 0,-2-1 0 0,2 1 0 16,-2-1 144-16,-2 3 0 0,-4 1 0 0,0 3-128 15,-1 1 128-15,-2 4 0 0,-2 2 0 0,-2 3 0 16,0 1-160-16,-4 3 160 0,1 2-192 0,-4 3 192 16,-2 4 0-16,-1 1 0 0,-1 2 0 0,-1 3 0 15,-1 5 128-15,-2 0 128 0,0 2 16 0,-1 4 16 16,-3 3-80-16,-2 2-16 0,0 2 0 0,-2 5 0 15,2 2 64-15,1 7 16 0,-2 2 0 0,2 0 0 16,0 1-272-16,0-1 0 0,-2 0 0 0,3-2 0 16,4-4 0-16,-3-3-144 0,0-1 16 0,2-3 0 15,1-2-944-15,1-4-176 0,4-4-32 0,2-4-20528 16</inkml:trace>
  <inkml:trace contextRef="#ctx0" brushRef="#br0" timeOffset="-213075.24">20076 9401 48671 0,'-17'17'2160'0,"8"-5"432"0,0-2-2080 0,1 0-512 0,3 0 0 0,2-5 0 16,3-5 768-16,0 0 64 0,0 0 0 0,0 0 0 15,11 2-656-15,2-3-176 0,2 1 0 0,3-4 0 16,2-4 0-16,3-1 144 0,4-4-144 0,4-1 0 15,5-1 128-15,3 2-128 0,7 0 0 0,2-1 0 16,1-3 0-16,0 4 0 0,-2 1 0 0,-1-1 0 16,-3 0 0-16,0 3 0 0,-2 2 0 0,1 1 0 15,0 1 0-15,1 1 0 0,1 1 0 0,2 3 0 16,-1 2-192-16,-1 0-32 0,-5 0-16 0,-2 2 0 16,-3-2-336-16,-1 3-80 0,-2-2-16 0,0-2-14048 15,1-2-2800-15</inkml:trace>
  <inkml:trace contextRef="#ctx0" brushRef="#br0" timeOffset="-211897.79">22141 8862 47279 0,'0'0'2096'0,"0"0"432"0,0 0-2016 0,0 0-512 0,7 10 0 0,-1-3 0 15,-6-7 496-15,9 11 0 0,-2-2 0 0,-2 1 0 16,-5-10-496-16,4 16 128 0,-3 1-128 0,-1 3 0 16,-1 2 0-16,-2 6 0 0,-1 6 128 0,-2 8-128 15,-5 5-192-15,-2 5-96 0,-4 5-16 0,-3 3 0 16,-5 2 112-16,-1 3 0 0,-3 4 16 0,0 4 0 16,-1 4 176-16,3 1 0 0,3-2 128 0,5-2-128 15,3-4 128-15,5-4-128 0,3-5 160 0,5-5-160 16,6-4 208-16,3-6-48 0,3-6-16 0,8-3 0 15,7-6-144-15,2-5 0 0,1-5 0 0,5-7 0 0,1-5 160 0,1-6 48 16,2-7 16-16,-4-5 0 0,-1-5 64 0,2-7 16 16,0-4 0-16,3-5 0 0,-2-4-304 0,2-4 0 15,1-3 128-15,1-3-128 0,1 3 0 0,0-4 128 16,-1-1-128-16,0 0 0 0,-2 2 128 0,-2 1-128 16,-5 2 0-16,-2 5 0 0,-3 3-176 0,-5 6-80 15,-2 4-32-15,-4 8 0 0,-2 3 288 0,-2 4-192 16,-9 8 192-16,0 0-160 0,0 0 352 0,2 11 64 15,-3 0 0-15,-3 9 16 0,-2 5 64 0,-2 5 16 0,-3 5 0 16,1 4 0-16,-2 4 0 0,0 1 0 0,2 2 0 16,-3 2 0-16,0 2-208 0,1 1-144 0,2-2 192 0,-1-2-192 15,2-4 0-15,4-4 0 0,2-5 0 0,3-5 0 16,3-7 0-16,3-4-256 0,4-6 80 0,3-4 16 16,2-3 160-16,4-6-208 0,0-4 80 0,5-6 128 15,2-5-176-15,2-2 176 0,2-5-128 0,2-5 128 16,0-3 0-16,2-2 0 0,0 0 0 0,4-1 128 15,2 1-128-15,-2 4 0 0,-3 2 0 0,-3 4-128 16,-5 4 128-16,-2 4 144 0,-4 3-16 0,-2 3-128 16,-3 1 0-16,-3 4 0 0,-2 3 0 0,1 3 0 15,-3 2 160-15,0 5 32 0,1 2 0 0,-1 2 0 16,0 1-192-16,0 4 192 0,-1 3-192 0,-2 4 192 16,-2 2-192-16,1 1 192 0,2-1-192 0,-1 1 192 15,2-1-192-15,1 0 0 0,2-2-192 0,1 0 192 0,1-3-336 16,0 0 48-16,1-1 16 0,2-1 0 15,-1-3-144-15,1-2-32 0,1 0 0 0,2-2 0 16,1-2-512-16,1 0-96 0,2-2-32 0,3-3-13296 16,2 0-2656-16</inkml:trace>
  <inkml:trace contextRef="#ctx0" brushRef="#br0" timeOffset="-211171.36">24065 9343 24015 0,'-10'-6'1056'0,"3"2"224"0,0 0-1024 0,0 0-256 0,1-2 0 0,-1-2 0 15,0-1 2144-15,2 0 368 0,0-2 80 0,0-2 16 16,1-2-1184-16,1-1-224 0,1 0-48 0,0-1-16 16,2-1-32-16,0-2 0 0,0 0 0 0,2-1 0 15,0 0 112-15,1 0 0 0,0 0 16 0,-1 2 0 16,1-1-256-16,-2 4-48 0,-1 3-16 0,1 2 0 15,1-1-224-15,-2 3-48 0,0 9-16 0,0 0 0 0,-2-11-160 0,2 11-16 16,0 0-16-16,0 0 0 0,0 0-208 0,0 0-32 16,-9-1-16-16,0 5 0 0,1 5-176 0,0 4 0 15,1 5 144-15,0 7-144 0,-1 6 0 0,0 9 0 16,1 5-160-16,0 6 160 0,2 2 0 0,0 6-128 16,-4 2 128-16,-1 3 0 0,3 4-192 0,-3 4 32 15,1 2 0-15,3 6 0 0,2 3-160 0,0 2-48 16,1-3 0-16,3 0 0 15,3-1-624-15,0-2-128 0,1-2-32 0,1-4 0 16,1-4-704-16,2-6-160 0,0-7-32 0,0-2 0 16,-3-4 864-16,1-5 160 0,2-6 48 0,0-4 0 0,-3-4 1696 0,2-6 352 0,-2-7 64 0,0-5 16 15,-1-2 480-15,-4-11 96 16,0 0 32-16,0 0 0 0,9-11-816 0,-2-7-176 0,-2-7-16 0,-2-7-16 16,-1-9-160-16,0-4-48 0,-4-5 0 0,2-5 0 15,-1-3-192-15,-3-5-32 0,0-5-16 0,0 2 0 16,-1-1-288-16,0 5 160 0,0 4-160 0,-1 5 128 15,2 2-128-15,1 7 0 0,-1 6 0 0,1 7 0 16,-1 5 0-16,2 5 0 0,-1 4-144 0,2 4 144 16,-1 4 0-16,2 9-128 0,0 0 128 0,0 0 0 15,0 0-224-15,0 0 16 0,0 0 0 0,7 11 0 16,-1 5 16-16,3 2 16 0,1 3 0 0,1 3 0 16,1 2 0-16,2 1 0 0,-1 1 0 0,4-1 0 15,0-1-528-15,3 0-128 0,2 0 0 0,3-2-16 16,1-2-2240-16,1-3-448 0,1-3-96 0,0-4-8208 15,-3-3-1632-15</inkml:trace>
  <inkml:trace contextRef="#ctx0" brushRef="#br0" timeOffset="-210851.8">24785 9169 35535 0,'0'0'3152'0,"0"0"-2512"15,0 0-512-15,-8-4-128 0,2 0 2880 0,6 4 576 16,0 0 96-16,0 0 32 0,-9-1-2080 0,9 1-416 16,-10 4-64-16,3 1-32 0,-1 0-544 0,0 3-96 15,-1 2-32-15,2 3 0 0,1 7-320 0,-2 1 144 16,-3 1-144-16,1 4 0 0,0 3 0 0,1 3 0 0,-2 3 0 0,-1 5 0 16,1 0 0-16,-1 6-256 0,-1 2 80 0,1 5 16 15,2 6 16-15,-1 1 0 0,2 2 0 0,0 4 0 16,1-2-80-16,2-3-16 0,0-4 0 0,3-1 0 15,-1 0-64-15,4-4-16 0,2-3 0 0,3-5 0 32,1-4-112-32,3-7-16 0,0-7-16 0,1-5 0 15,5-5-48-15,2-6 0 0,0-5 0 0,2-5 0 16,3-5-64-16,3-8-32 0,0-7 0 0,1-6 0 16,1-6-1632-16,-1-5-320 0,-1-6-64 0</inkml:trace>
  <inkml:trace contextRef="#ctx0" brushRef="#br0" timeOffset="-210366.41">25151 9699 49935 0,'-8'15'2208'0,"5"-5"464"15,-1 1-2144-15,2-1-528 0,0-1 0 0,2 3 0 0,1 1 1168 0,2 1 128 0,-2 1 32 0,2-1 0 16,-2 0-1040-16,0 3-288 0,2 1 0 0,-2 3 128 15,2 0-128-15,-2 3 0 0,2-1-192 0,-3 3 192 16,1 2-608-16,-2 0 0 0,-1 0 0 0,0 0 0 16,-1 2-464-16,2-1-80 0,-2 0-32 0,2-3 0 15,-2-3-2368-15,3-3-480 0,2 2-80 0,0-8-32 0</inkml:trace>
  <inkml:trace contextRef="#ctx0" brushRef="#br0" timeOffset="-210169.78">25243 9259 47919 0,'-15'21'2112'0,"6"-7"448"0,-3 2-2048 0,3 1-512 0,1-1 0 0,2 0 0 16,2 0 1536-16,3-1 192 0,-1 0 32 0,2-2 16 15,0-1-1408-15,0-2-368 0,0 0 0 0,0-10 0 31,4 11-704-31,-4-11-256 0,7 10-64 0,1-2-14464 0,-1-1-2912 0</inkml:trace>
  <inkml:trace contextRef="#ctx0" brushRef="#br0" timeOffset="-209736.07">25540 9744 31727 0,'0'0'2816'0,"0"0"-2240"0,0 0-576 0,4 11 0 16,0 0 4672-16,-4-11 816 0,6 9 160 0,-6-9 48 16,8 8-4352-16,-8-8-848 0,8 8-176 0,-2 1-48 0,-6-9-272 0,7 14 0 15,-3 0 0-15,0 2 0 16,-2 2-416-16,0 3-32 0,-1 3-16 0,-1 0 0 16,0 3-544-16,0 0-96 0,-1 0-32 0,1 1 0 15,0-1-48-15,1 0-16 0,0 0 0 0,2-3 0 16,-1 0 512-16,2-2 112 0,3-3 0 0,1-4 16 0,2-5 144 0,2-3 32 15,2-3 0-15,6-7 0 0,2-6 384 0,5-5 0 16,5-6 144-16,3-3-144 0,1-7 0 0,2-4 0 16,-4-3 0-16,0-1-192 15,0-2-832-15,-2 1-144 0,1 0-48 0,0 4 0 16,-2 1-944-16,0 5-192 0,-1 5-32 0,-3 8-16 16,-2 3 1440-16,-3 5 272 0,-3 4 64 0,-1 2 16 0,0 2 1696 0,-4 4 352 0,0 3 64 15,-3 7 16-15,-2 6 736 0,-1 2 160 0,-1 3 16 0,1 1 16 16,-3 2-688-16,-1 4-144 0,-2 0-16 0,1 2-16 15,-2-1-1040-15,1 1-208 0,-2 1-32 0,1 1-16 16,0 4-288-16,-1-1 0 0,0 1-208 0,0-1 80 31,0-1-400-31,1-3-80 0,3-3-16 0,0-3 0 16,0-2-2272-16,1-3-464 0,2-3-96 0</inkml:trace>
  <inkml:trace contextRef="#ctx0" brushRef="#br0" timeOffset="-209525.16">26548 10257 50511 0,'-8'25'4480'16,"1"3"-3584"-16,2 0-704 0,1 2-192 0,0-1 624 0,2-2 80 15,-1-2 32-15,0-4 0 0,2-2-736 0,0-3-288 16,1-3 16-16,1-2-15328 16,-1-11-3056-16</inkml:trace>
  <inkml:trace contextRef="#ctx0" brushRef="#br0" timeOffset="-209315.22">26597 9243 52863 0,'-9'21'2352'0,"4"-7"464"0,-3 2-2240 0,3 1-576 0,1-1 0 0,3 2 0 16,-2 0 384-16,2-1-16 0,-1 0-16 0,2-1 0 16,2-1-352-16,0 1-320 0,2-2 64 0,1-1 16 31,2-1-2128-31,1-2-448 0,3 5-64 0,6-6-32 0</inkml:trace>
  <inkml:trace contextRef="#ctx0" brushRef="#br0" timeOffset="-208947.51">27141 10273 29487 0,'0'0'2624'0,"13"8"-2112"16,1-2-512-16,4-2 0 0,3-1 3920 0,0-4 688 16,1-3 128-16,2-4 16 0,-2-3-3664 0,0-2-720 15,-1-4-160-15,2-2-16 0,1-2-192 0,-3 0 192 16,-6-2-192-16,0 1 192 0,-5-1-384 0,-1 0-80 16,-3-2-16-16,-5 2 0 0,-5-1 48 0,-4 3 16 15,-4 2 0-15,-2 2 0 0,-3 1 224 0,-3 4 0 0,0 3 0 0,-4 5-144 16,1 4 288-16,-2 2 64 0,-2 3 16 0,-1 7 0 15,2 2 192-15,-1 7 32 0,-2 4 16 0,2 3 0 16,-1 4-144-16,1 2-48 0,1 2 0 0,1 6 0 16,-1 5-272-16,3 2 0 0,3 3 0 0,4-1 0 15,5-1 128-15,4-1-128 0,7-2 144 0,8-1-144 16,8-2 0-16,6-1 0 0,2 2 0 0,9-5 0 16,5-4 0-16,6-4 0 0,4-1 0 0,8-11-160 31,8-11-2000-31,9-12-400 0</inkml:trace>
  <inkml:trace contextRef="#ctx0" brushRef="#br0" timeOffset="-204946.75">24580 8885 12383 0,'0'0'1088'0,"0"0"-864"16,0 0-224-16,-1-10 0 0,-2 3 1424 0,2-1 240 16,1 0 64-16,0 8 0 15,0 0-2368-15,0-9-448 0,0 0-112 0,0 1-5840 0</inkml:trace>
  <inkml:trace contextRef="#ctx0" brushRef="#br0" timeOffset="-204510.5">24501 8770 6959 0,'0'0'624'0,"0"0"-496"16,-11 1-128-16,4 0 0 0,7-1 2960 0,0 0 576 16,-11 0 112-16,3 0 32 0,8 0-1072 0,0 0-224 0,-10 2-32 0,10-2-16 15,-11 2-1072-15,2 1-224 0,9-3-32 0,0 0-16 16,-11 0-352-16,1 0-64 0,10 0 0 0,0 0-16 15,0 0-112-15,0 0-32 0,0 0 0 0,0 0 0 16,0 0 80-16,0 0 16 0,0 0 0 0,0 0 0 16,0 0 176-16,0 0 32 0,0 0 16 0,0 0 0 15,0 0-112-15,0 0-32 0,0 0 0 0,0 0 0 16,0 0-16-16,0 0 0 0,0 0 0 0,0 0 0 16,0 0-144-16,0 0-48 0,0 0 0 0,0 0 0 15,0 0-64-15,0 0 0 0,4 9-16 0,-4-9 0 16,0 0 144-16,0 0 48 0,0 0 0 0,3 11 0 15,-3-11-240-15,1 11-64 0,-1-11 0 0,3 12 0 16,-4-2-16-16,-1 2-16 0,1 0 0 0,0 1 0 16,-2 1-32-16,0 2 0 0,1 0 0 0,-1 1 0 0,-1 2-128 0,2 3 0 15,0 3 0-15,0 1-176 0,-1 1 176 0,1 3 144 16,-1 3-16-16,0 2-128 0,1 3 0 0,-1 1 0 16,-1 0 0-16,0 2 0 0,-1-2 0 0,1 1 0 15,2 1 0-15,-1 2 0 0,0 0 0 0,1 1 0 16,0 0-160-16,2 2 160 0,2 1-192 0,-1 1 192 15,2-1-192-15,-1-1 192 16,2-1-608-16,0-2 0 0,0-2 0 0,1-2 0 16,0-4-112-16,1 0-32 0,-2 0 0 0,2 2-12912 15,2-3-2592-15</inkml:trace>
  <inkml:trace contextRef="#ctx0" brushRef="#br0" timeOffset="-204023.65">24329 9509 39455 0,'0'0'3504'0,"0"0"-2800"0,0 0-576 15,0 0-128-15,0 0 1744 0,0 0 320 0,10 9 64 0,1-1 16 16,0 1-1232-16,0-4-240 0,0 1-48 0,4-3-16 15,3 1-352-15,0-1-64 0,-1-4 0 0,3-1-16 32,3-2-1520-32,3-3-288 0,3-2-64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1T14:41:20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16600 16663 5407 0,'0'0'480'0,"0"0"-480"0,0 0 0 0,0 0 0 16,8 5 5104-16,-8-5 912 0,10 4 192 0,-2 0 48 16,-8-4-3952-16,9 5-800 0,-9-5-160 0,11 4-16 15,-11-4-896-15,9 4-176 0,0-2-48 0,-9-2 0 16,0 0-80-16,7 7-128 0,-7-7 176 0,4 9-176 15,-4-9 0-15,2 12 0 0,-2-2 0 0,-1 2-192 16,-4 1 192-16,-1 0 256 0,1-1-48 0,-1 1-16 16,-1 1 368-16,1 0 64 0,-3 1 16 0,1 0 0 15,0 1 224-15,0 0 48 0,0-1 16 0,0-2 0 16,-1-1 96-16,3 0 0 0,-1-1 16 0,2 1 0 16,-1-1-512-16,2-2-96 0,0-1-32 0,4-8 0 15,-3 10-400-15,3-10 0 0,0 0 0 0,0 0 0 16,0 0 0-16,0 10 0 0,0-10-176 0,0 0 176 15,0 0-480-15,11 8-16 0,-1-3 0 0,0-1 0 16,-10-4 0-16,15 2 0 0,-2-4 0 0,0 2 0 16,0 0-208-16,2-1-64 0,4-3 0 0,0 0 0 15,-2-1-128-15,0-1-16 0,-1-5-16 0,-1-1-15136 16</inkml:trace>
  <inkml:trace contextRef="#ctx0" brushRef="#br0" timeOffset="1215.41">16783 16724 15599 0,'0'0'688'0,"0"0"144"0,0 0-656 0,0 0-176 0,0 0 0 0,0 0 0 15,0 0 3456-15,0 0 640 0,0 0 144 0,0 0 32 16,0 0-2944-16,0 0-592 0,0 0-112 0,0 0-32 15,0 0-256-15,0 0-48 0,0 0-16 0,0 0 0 16,0 0-80-16,0 0 0 0,0 0-16 0,0 0 0 16,0 0 464-16,0 0 112 0,0 0 16 0,0 0 0 15,0 0-64-15,0 0-16 0,0 0 0 0,0 0 0 16,0 0-192-16,0 0-48 0,0 0 0 0,0 0 0 16,0 0-80-16,0 0-32 0,0 0 0 0,0 0 0 15,0 0 0-15,0 0 0 0,0 0 0 0,0 0 0 16,5 10-176-16,-5-10-32 0,0 0-128 0,6 12 192 15,-6-12-64-15,4 10 0 0,-4-10-128 0,0 0 192 0,3 12-192 0,-3-12 144 16,1 12-144-16,-1-12 128 0,3 12 48 0,-3-12 0 16,1 13 0-16,-1-13 0 0,0 11-176 0,-1 2 160 15,1 0-160-15,1 2 160 0,1-1-32 0,-2 0-128 16,0 1 192-16,0-2-64 0,0 1-128 0,0 2 0 16,-2 1 0-16,1 2 128 0,0 2 0 0,-1 1 0 15,0-1 0-15,-1 1 0 0,0 1-128 0,2 0 0 16,0-1 0-16,0 2 0 0,-1-2 0 0,1 0-144 15,1-1 144-15,0-2 0 16,0 1-512-16,1-2 0 0,2-2 0 0,1-3-13008 16,-4-13-2608-16</inkml:trace>
  <inkml:trace contextRef="#ctx0" brushRef="#br0" timeOffset="6149.97">15165 14133 17039 0,'0'0'1520'0,"0"0"-1216"16,0 0-304-16,0 0 0 0,0 0 3696 0,-9 7 672 16,9-7 144-16,-8 5 32 0,8-5-2304 0,0 0-448 15,0 0-80-15,-9 4-32 0,9-4-864 0,0 0-176 16,0 0-48-16,0 0 0 0,-11-1-304 0,11 1-64 15,-9-6-16-15,9 6 0 0,-10-6-208 0,2-1 144 16,3 0-144-16,5 7 128 0,-9-8-128 0,2 1 0 16,-1-2 0-16,2 3 0 0,-2 2 0 0,0 1 0 0,-1 1 0 0,1-1 0 15,-1-2 0-15,1 2 0 0,0 2 0 0,-1 1 128 16,0 0 48-16,0 0 0 0,-1 1 0 0,-2 3 0 16,1 1 48-16,2 2 16 0,0-1 0 0,0 2 0 15,-1 0-240-15,2 1 144 0,1-1-144 0,2 1 128 16,-1 1-128-16,2 1 192 0,-2 1-192 0,4-1 192 15,-1 0-192-15,3-11 0 0,0 13 0 0,3-2 0 16,1 0 0-16,-4-11-224 0,8 12 48 0,1-3 16 16,1-3 160-16,2-2 0 0,1-2 0 0,3-2 0 15,2 0 0-15,0 0 0 0,0 1 128 0,2-2-128 16,1-5 0-16,-2-2 0 0,1 1 0 0,-2-5-128 16,-2-1 320-16,-1-1 64 0,-2-1 0 0,0 1 16 15,-1-2-48-15,-1-1-16 0,-2 0 0 0,-1 2 0 16,-2-2 144-16,1 1 32 0,-4 0 0 0,0 2 0 0,-2-2-160 0,-1 2-32 15,-1-3 0-15,-2 4 0 0,0 4 16 0,-3 0 0 16,0 0 0-16,6 9 0 0,-11-8-80 0,1 3 0 16,-2-1-128-16,0 4 192 0,1 3-192 0,0 3 0 15,0 1 128-15,-1 2-128 16,0-1-336-16,0 3-112 0,-1 3-32 0,4 1 0 16,3 0-2160-16,2 0-432 0</inkml:trace>
  <inkml:trace contextRef="#ctx0" brushRef="#br0" timeOffset="6908.58">16539 14073 34207 0,'0'0'1520'0,"0"0"304"0,0 0-1456 0,0 0-368 16,-8 0 0-16,8 0 0 0,0 0 1600 0,-8-1 240 15,8 1 48-15,-8-3 16 0,2 0-992 0,6 3-192 0,0 0-32 0,-9-3-16 16,0-2-416-16,2 1-96 0,7 4-16 0,-9-4 0 16,0 0-16-16,1 0-128 0,2 1 192 0,-1 1-64 15,-2 1-128-15,-1-1 0 0,-1 1 0 0,1 2-176 16,1 2-16-16,-2 2 0 0,-1 2 0 0,2 0 0 15,0 1 192-15,-1 3-192 0,3 2 192 0,-1 1-192 16,0 2 192-16,0-1-192 0,0 2 192 0,2 2-192 16,1-1 192-16,2 0 0 0,1 0 0 0,1-1-128 15,0-2 128-15,4-1-192 0,-1 0 192 0,2 1-192 16,0-4 192-16,3 0-160 0,0-2 160 0,2-1-160 16,1-3-96-16,-9-5 0 0,13 3-16 0,1-3 0 15,1-6 272-15,0 1 0 0,1-4 0 0,2-3 0 16,2-2 304-16,-1 0 112 0,0-2 32 0,-1-1 0 15,0-4 16-15,0 0 16 0,1 0 0 0,-2 1 0 0,-2-4-160 16,0 2-48-16,-2 1 0 0,0 2 0 16,-4-4-80-16,-3 2 0 0,-2 2-16 0,-1 2 0 0,-4 0-176 0,1 5 0 15,-3 3 0-15,-4 1 0 0,-4 1 0 0,-2 3 0 16,0 2 0-16,-3 4 0 16,-1 0-416-16,-1 2-160 0,1 1-48 0,1 3-12656 15,-1 5-2528-15</inkml:trace>
  <inkml:trace contextRef="#ctx0" brushRef="#br0" timeOffset="7861.05">13628 15591 12383 0,'0'0'1088'0,"0"0"-864"0,0 0-224 0,0 0 0 16,0 0 3584-16,0 0 656 0,0 0 144 0,0 0 32 15,2-9-2608-15,-2 9-512 0,0 0-96 0,0 0-32 16,0-9-544-16,0 9-112 0,-1-9-32 0,1 9 0 15,0 0-96-15,0 0 0 0,-5-7-16 0,5 7 0 16,0 0-176-16,-8-5-16 0,8 5-16 0,-9-4 0 16,1 0-160-16,0 1 192 0,8 3-192 0,-10-1 192 15,-1 1-192-15,11 0-144 0,-11 4 144 0,2 1-208 0,-2 2-96 0,11-7-16 16,-12 8 0-16,2 2 0 16,1 2-64-16,0 1-32 0,0 0 0 0,3 0 0 0,0 0 208 0,2 1 32 15,0 1 16-15,3-2 0 0,-3-2 160 0,1 1 0 16,1-2-144-16,2 1 144 0,3-1-272 0,1 1 16 15,2-1 0-15,0-1 0 0,1-2 96 0,0-2 32 16,3-1 0-16,0-1 0 0,2-3 128 0,2-2 128 16,-2-2-128-16,2 0 176 0,2-1-176 0,-2-3 0 15,1-2 0-15,0-2 0 0,1-1 256 0,-2-2 32 16,0-4 0-16,1 0 0 0,-2-1 192 0,-1 2 32 0,-2 0 16 0,0-1 0 16,0 0 304-16,-4 1 64 0,-1 1 16 15,1 0 0-15,-4-2-256 0,-1 3-48 0,-1 0-16 0,-1 2 0 16,-1 2-192-16,-1 1-32 0,-1 1-16 0,-1 1 0 15,-3 1-352-15,0 1 128 0,-1 1-128 0,0 1 0 32,-2 1-288-32,1 3-128 0,0 1-32 0,-1 2 0 15,-1 2-2752-15,2 1-576 0</inkml:trace>
  <inkml:trace contextRef="#ctx0" brushRef="#br0" timeOffset="8655.72">15141 15635 29487 0,'0'0'2624'0,"-7"7"-2112"0,7-7-512 0,-10 5 0 16,3 0 2544-16,7-5 400 0,0 0 64 0,-10 1 32 0,1-2-1632 0,9 1-336 15,-9-4-64-15,1-1-16 0,-1-4-704 16,3-2-144-16,-1 1-16 0,1 0-128 16,-2 1-256-16,1-1-144 0,1 3-48 0,-2 0 0 15,-1 3-272-15,0 2-64 0,-2-1-16 0,0 4 0 16,-2 2-288-16,0 2-64 0,0 2-16 0,-2 4 0 15,2 5 352-15,1 1 80 0,-1 1 16 0,3 2 0 0,0-1 720 0,2 1 336 16,0-1-16-16,1 2-16 0,3 0 400 0,2 0 64 16,1-1 32-16,-1-1 0 0,2-2-480 0,4-3-80 15,1-2-32-15,2-1 0 0,-1-2-208 0,4-2-240 16,1-1 48-16,4-4 16 0,0-3-96 0,3-2-32 16,1-3 0-16,0-2 0 0,2 0 304 0,0-4 0 15,0-3 128-15,1-2-128 0,-2-3 0 0,-2 1 128 16,-1-2-128-16,0 0 0 0,-3-2 208 0,-1-1 0 0,-1-1 0 15,-2 2 0-15,-1 1 96 0,-1 0 16 0,-1-1 0 0,-2 3 0 16,-2 1 128-16,-2 2 16 0,-1 0 16 0,-1 3 0 16,-3 1-128-16,0 3-32 0,-1 2 0 0,-2 1 0 15,0 1 0-15,7 6 0 0,-13-3 0 0,3 3 0 16,10 0-320-16,-13 5 0 0,3 1-160 0,2 1 160 31,1 5-944-31,5-1-80 0,2-11 0 0</inkml:trace>
  <inkml:trace contextRef="#ctx0" brushRef="#br0" timeOffset="9383.09">16559 15708 42559 0,'0'0'1888'0,"0"0"384"0,0 0-1824 0,0 0-448 0,0 0 0 0,0 0 0 15,3-10 1008-15,-1 1 96 0,-2 0 32 0,0-1 0 16,-3 1-672-16,2-1-128 0,0-2-16 0,-2 0-16 0,0 1-304 0,1-1 0 16,-1 2 0-16,-1 0 0 0,-2 3 0 0,-2 0-192 15,-1 2 192-15,-2 2-192 0,0 2-128 0,-1 2-32 16,-1 3 0-16,-2 3 0 0,0 3 16 0,-2 4 0 15,-1 3 0-15,1 2 0 0,-2 0 336 0,2 3 0 16,2 4 0-16,0 0 0 0,2-1 0 0,2 1 0 16,-1 0 0-16,3-3 0 0,2-4 0 0,2-1 0 15,1 1 160-15,3-2-160 0,1-3 0 0,1-1 0 16,2-1 0-16,2-4 0 0,-5-8 0 0,12 6-144 16,-1-3-16-16,3-2 0 0,-3-2 160 0,4-3-208 15,0-3 80-15,2-2 128 0,1-3-192 0,-1-1 192 16,2-1-192-16,-2 0 192 0,0-1 0 0,-2 0 0 15,0-2 0-15,-1 0 192 0,0 0-192 0,-2 0 0 0,-2 0 0 0,1 0 0 16,-2 0 176-16,-3 0 0 0,-2 3 0 0,-1-2 0 16,-3-1 48-16,-3 0 16 0,-3 2 0 0,-3-2 0 15,-2-2-240-15,-3 1-240 0,-2 0 48 0,-1 1-13232 16,-1 1-2640-16</inkml:trace>
  <inkml:trace contextRef="#ctx0" brushRef="#br0" timeOffset="10253.42">13843 16962 29487 0,'0'0'1296'0,"-11"4"288"0,2 0-1264 0,0-1-320 16,1-3 0-16,2 0 0 0,-2-1 2816 0,2-1 512 15,-2-2 112-15,0 0 16 0,0 1-2528 0,-2-3-496 16,0 0-112-16,1 1 0 0,-1 1-320 0,-2 0-144 16,-2 0 16-16,-2 0 0 15,2 1-496-15,0 2-80 0,-2 2-32 0,-1 3 0 16,-1 0-448-16,-1 4-96 0,4 2 0 0,-2 5-16 16,-1 2 400-16,1 2 64 0,2 3 32 0,0 3 0 15,-4 3 176-15,4 2 48 0,-1 1 0 0,2 1 0 0,1 0 576 0,2-2 0 16,1-2 0-16,2 0 0 0,3-3 0 0,2-2 336 15,2-1-32-15,2-2-16 0,2-3-288 0,2-2 0 0,2-2 0 16,2-2 0-16,2-5 0 0,4-3 208 0,-1-3-64 0,0-3-16 16,1-3 112-16,2-5 16 0,0-2 0 0,0-2 0 15,0-4 208-15,0 0 48 0,-2-5 16 0,2 0 0 16,0-2 240-16,-1-2 64 0,1-1 0 0,-2 2 0 16,0 0-128-16,-4-2-32 0,1-2 0 0,-1 2 0 15,-4 0-176-15,1 2-48 0,-3 0 0 0,-2 1 0 16,-3 2-192-16,-3 1-32 0,1 0-16 0,-2 4 0 15,-3 1 16-15,0 2 0 0,-3 2 0 0,0 2 0 16,-2 3-224-16,-1 4 128 0,1 2-128 0,-1 2 0 16,-1-1 0-16,0 4-336 0,1 2 48 0,0 2 16 31,1 1-784-31,2 0-160 0,0 1-16 0,3 0-16336 0</inkml:trace>
  <inkml:trace contextRef="#ctx0" brushRef="#br0" timeOffset="10867.82">15042 17124 45791 0,'-21'11'2032'0,"8"-4"400"0,-4 4-1936 0,2-2-496 0,-2-3 0 0,3 0 0 16,-1-2 832-16,2-2 80 0,-1-2 16 0,-2-1 0 15,2 0-384-15,-1-2-80 0,0 0-16 0,0-1 0 16,0 0-448-16,-2 1 0 0,0-1-128 0,1 1 128 15,-2 2-752-15,2 3-32 0,1 4-16 0,0 1 0 16,1 5-496-16,0 4-112 0,1 2 0 0,2 4-16 16,1 3-176-16,1 1-48 0,1 3 0 0,4-1 0 15,-1 2 976-15,2 0 192 0,2-2 32 0,3-1 16 0,2-1 432 0,4-2 0 16,1-3 0-16,3-3 0 0,2-3 0 0,2-4 272 16,2-5-32-16,3-3-16 0,0-6 320 0,2-4 64 15,2-5 16-15,0-5 0 0,1-4 272 0,-1-2 64 16,1-4 16-16,0-3 0 0,1-2-256 0,-1-3-48 15,-2-2-16-15,-2-2 0 0,-2-4-80 0,-2 0-32 16,-1-1 0-16,-4-1 0 0,-3 0-368 0,-2 2-176 0,-1 1 160 0,-3-1-160 31,-1 3-368-31,0 0-160 0,-3 3-48 0,-1 1-19328 0</inkml:trace>
  <inkml:trace contextRef="#ctx0" brushRef="#br0" timeOffset="18165.44">16390 8127 10991 0,'0'0'976'0,"0"0"-784"0,0 0-192 0,0 0 0 15,-6 11 4112-15,-1-2 784 0,7-9 160 0,-6 8 16 16,6-8-2816-16,-8 7-560 0,0 2-112 0,2-1-32 16,6-8-320-16,-10 8-64 0,3 1-16 0,0-1 0 15,7-8-400-15,-9 7-96 0,9-7-16 0,-9 6 0 16,9-6-128-16,0 0-48 0,-8 8 0 0,8-8 0 16,0 0-304-16,0 0-160 0,-6 8 160 0,6-8-160 15,0 0 176-15,0 0-176 0,0 0 192 0,0 0-192 16,0 0 0-16,10-4 0 0,0-5 0 0,1 2 0 0,-2 2 848 15,1-2 64-15,2-3 16 0,0 0 0 16,0-1-640-16,1 1-128 0,0 1-32 0,0-2 0 16,-2-2-864-16,0 3-176 0,-2 2-48 0,0-1 0 0,0 0 736 0,-1-1 224 15,-1 3 0-15,0 0-160 0,1 2 160 0,0 0 128 16,-8 5-128-16,8-5 176 0,-8 5-176 0,8-6 0 16,-8 6 0-16,8-5 0 0,-8 5 0 0,0 0 0 15,0 0 0-15,0 0 0 0,6-4 0 0,-6 4 128 16,0 0-128-16,0 0 128 0,0 0 64 0,0 0 16 15,0 0 0-15,0 0 0 0,0 0 64 0,0 0 16 16,3 11 0-16,-3-1 0 0,0-10-48 0,-3 13-16 16,-1 1 0-16,2 2 0 0,-1 1-96 0,0 0-128 15,1 1 176-15,-1 3-176 0,0 1 0 0,2 3 0 0,2 0 0 16,-1 1 0-16,0-1 0 0,2 1 0 0,0 0 0 0,5 0 0 16,-1 3-304-16,4-5-16 0,-1-3 0 0,4-1-20320 15</inkml:trace>
  <inkml:trace contextRef="#ctx0" brushRef="#br0" timeOffset="22506.67">13735 7951 36047 0,'0'0'1600'0,"0"0"320"0,0 0-1536 0,0 0-384 16,0 0 0-16,-3-9 0 0,3 9 1200 0,0 0 144 15,0 0 48-15,-3-9 0 0,3 9-720 0,-1-8-144 16,-3 0-16-16,4 8-16 0,-4-8-368 0,4 8-128 16,-4-6 0-16,4 6 144 0,-9-5-432 0,1 2-96 15,8 3 0-15,-10 0-16 16,0 1-496-16,0 5-80 0,1 0-32 0,0 2 0 15,1-2 48-15,2 4 16 0,-2 1 0 0,0 4 0 0,-1 0 656 0,3 2 128 16,-1 0 32-16,1 1 0 0,0 2 128 0,1 1 0 16,0 2-144-16,2-1 144 0,1-2 208 0,-1 0 112 15,2-1 32-15,-1-1 0 0,2-2 144 0,2-2 16 0,-1-2 16 16,2-1 0-16,2-1-144 0,-5-10-16 0,0 0-16 0,8 6 0 16,-8-6 224-16,11 3 32 0,0-4 16 0,-2-4 0 15,-2-3 64-15,2-3 16 0,1-3 0 0,2-2 0 16,0-2-288-16,-1-4-48 0,0-4-16 0,0 0 0 15,1-2-352-15,-1 0 0 0,-1-2 0 0,-1 1 0 16,-1 2 0-16,-1-1-256 0,-2-2 32 0,-1 2 16 31,-2 0-512-31,0 3-112 0,-4 2 0 0,-2 0-16 16,-1 0-672-16,-3 4-128 0,-1 2-16 0,-4 0-9360 0,-1 0-1872 0</inkml:trace>
  <inkml:trace contextRef="#ctx0" brushRef="#br0" timeOffset="23225.57">13710 6409 31727 0,'0'0'1408'0,"0"0"288"0,0 0-1360 0,0 0-336 15,-1-9 0-15,1 9 0 0,-3-8 1712 0,3 8 272 16,0 0 48-16,0 0 16 0,-5-7-1024 0,5 7-192 16,-9-2-32-16,0 2-16 0,-1 5-464 0,0 1-80 15,0 2-32-15,-2 3 0 0,1 2-208 0,-2 4 0 16,-2 4 0-16,0-1 0 0,0 1-272 0,-1 4 0 15,0 4 0-15,1-3 0 16,0-3-144-16,1 2-32 0,-4-1 0 0,1-1 0 0,3-2 80 0,-1-2 16 16,2-3 0-16,1-2 0 0,-1-2 192 0,6-1 160 15,0-2-208-15,7-9 80 0,0 0 128 0,0 0 0 0,0 0 0 0,0 0 0 16,0 0 144-16,0 0 64 16,0 0 16-16,-5-7 0 0,2-2 64 0,5-1 16 0,1-3 0 0,3 0 0 15,-2-3 32-15,3-2 16 0,3-2 0 0,-1 1 0 16,0-5-352-16,0-1 0 0,0 4 0 0,0 1-128 15,0-1-80-15,-1 0-16 0,-1 0 0 0,-1 1 0 32,-1 5-624-32,-1 3-128 0,0-2-32 0,0 2-10368 0,0 0-2064 0</inkml:trace>
  <inkml:trace contextRef="#ctx0" brushRef="#br0" timeOffset="23988.66">15028 7126 10991 0,'0'0'976'0,"0"0"-784"0,-5-5-192 0,5 5 0 16,0 0 3280-16,-2-11 624 0,2-3 112 0,2 1 16 15,-1 1-2448-15,2-1-496 0,1-4-112 0,-1 0-16 16,1 0-640-16,0 0-144 0,0 3-32 0,-1 0 0 16,-1-2-144-16,1 0 0 0,0-1 0 0,-2 2 0 15,-1 0 128-15,0 2 0 0,1 0 0 0,1 2 0 16,-4-2-128-16,2 1 160 0,0 0-160 0,-1 3 160 16,-2-3 96-16,1 2 0 0,0-1 16 0,1 1 0 15,0 1 128-15,0 0 32 0,-1 0 0 0,2 9 0 16,-2-10 112-16,-1 3 32 0,-1-3 0 0,0 4 0 15,4 6 192-15,-4-7 64 0,4 7 0 0,-4-6 0 16,4 6 0-16,0 0 0 0,-4-7 0 0,4 7 0 0,-5-6-352 0,5 6-64 16,-5-5-16-16,5 5 0 0,0 0-64 0,0 0-16 15,0 0 0-15,0 0 0 0,-9-2-128 0,9 2-48 16,-11 3 0-16,2 3 0 0,0 2-144 0,1 3 0 16,-1 0 144-16,0 4-144 0,1-2 0 0,-1 1-160 15,0 2 16-15,1-1 0 0,0 4 144 0,2-1 0 16,1 0 0-16,-1 0 0 0,5 1-144 0,0-2 0 15,1-2 0-15,2-2 0 0,2-1 144 0,3-1-192 16,2-4 192-16,3-1-192 0,2-3 64 0,2-3 0 16,5-2 0-16,-1-2 0 0,4-3 128 0,1-2 0 15,-1-4 0-15,0-1 0 0,-3-3 144 0,0 0 64 0,-1-5 16 16,0-2 0-16,-2 0 48 0,1 0 16 16,-2 1 0-16,-2-2 0 0,-3-2-48 0,0 0-16 0,-3 0 0 0,0 2 0 15,-3 2 48-15,-2-1 16 0,-2 1 0 0,-2 1 0 16,-2 1-288-16,0 3 0 0,-4-1 0 0,0 5 0 15,-2 1 0-15,0 3 0 0,0 0 0 0,-1 5-144 32,-2 1-400-32,0 2-80 0,2 2-16 0,0 1 0 15,9-1-800-15,-9 4-160 0,9-4-48 0</inkml:trace>
  <inkml:trace contextRef="#ctx0" brushRef="#br0" timeOffset="24508.69">16512 6749 25055 0,'0'0'2224'0,"0"0"-1776"16,0 0-448-16,0 0 0 0,11-5 2688 0,0 1 448 0,-11 4 80 0,9-5 32 16,-9 5-1648-16,0 0-320 15,6-8-64-15,-6 8 0 0,0 0-448 0,0 0-64 0,-2-9-32 0,-3-2 0 16,-2 2-240-16,-2 0-48 0,-2 3-16 0,0 2 0 15,-2 1-368-15,-4 3 0 0,-3 1 0 0,-1 2 0 16,-2 1 144-16,-3 2-144 0,1 4 192 0,2 1-192 16,-2 2 0-16,0 3 0 0,2 2-160 0,2-1 160 15,2-1-256-15,0 1 80 0,1-2 16 0,3 0 0 16,4-2 160-16,0 0 0 0,2 0-144 0,4-1 144 16,1-1 0-16,4-11 0 0,0 12 0 0,0-12 0 15,0 0-192-15,6 9 48 0,-6-9 0 0,12 5 0 16,-1-3 144-16,-2-2-192 0,0-2 192 0,0-2-192 15,-1-2 352-15,1-2 64 0,-1-1 16 0,1 0 0 16,-1-2 16-16,1 0 0 0,0-5 0 0,0-1 0 16,1-1-256-16,2 0 0 0,-1-2 0 0,0 1 0 0,1-1 0 0,1 0-160 15,-2-2 160-15,3 1-128 16,2 1-1872-16,-1-3-368 0</inkml:trace>
  <inkml:trace contextRef="#ctx0" brushRef="#br0" timeOffset="25379.6">13753 4910 29951 0,'0'0'1328'0,"0"0"272"0,0 0-1280 0,0 0-320 0,0 0 0 0,0 0 0 16,0 0 1584-16,0 0 256 0,0 0 48 0,0 0 16 16,0 0-816-16,0 0-176 0,-7-4-16 0,7 4-16 15,-10-3-608-15,1 2-112 0,0 1-32 0,0 1 0 16,-2 0-128-16,1 3 0 0,-2 3-192 0,2 1 192 15,-1-2-352-15,-1 3 48 0,-1 3 16 0,0 4 0 16,0-1-288 0,2 2-48-16,0 0-16 0,-1 3 0 0,1-1 288 0,2 3 48 0,-1-2 16 0,4 0 0 0,-2-2 128 0,2 1 32 15,0-3 0-15,2 0 0 16,1-2 128-16,0 0 0 0,0 1 0 0,2-5 0 0,1-10 160 0,0 0 64 16,0 0 16-16,0 0 0 0,0 0 208 0,0 0 64 15,0 0 0-15,0 0 0 0,10-4 128 0,0-2 48 16,-3-5 0-16,2 1 0 0,1-2-304 0,-1-1-48 15,-1-1-16-15,-2-1 0 0,1 1-144 0,-2 0-48 16,-1-3 0-16,0 2 0 0,-2 2-128 0,1 0 0 16,-1 0-192-16,0 2 192 15,-2-1-512-15,-2 3 32 0,2 9 0 0,0 0 0 16,0 0-992-16,3-8-208 0,-3 8-48 0</inkml:trace>
  <inkml:trace contextRef="#ctx0" brushRef="#br0" timeOffset="26197.44">15229 5059 9663 0,'0'0'864'0,"0"0"-688"0,0 0-176 0,0 0 0 15,0 0 5184-15,0 0 992 0,0 0 208 0,0 0 32 16,-3-6-4016-16,3 6-800 0,0 0-176 0,0 0-16 16,-8-5-528-16,8 5-112 0,0 0 0 0,-11-2-16 15,-1 2-368-15,0 2-80 0,0 0-16 0,1 2 0 16,-2 1-288-16,-2 1 0 0,-2-2 0 0,-1 3 0 15,-2 5 0-15,0 1 0 0,-1-1 0 0,-3 0 0 16,0-2 0-16,-3 2 0 0,1 1 0 0,2 3 0 16,0 0 0-16,3 3 0 0,0-1 0 0,2 0-144 15,-2 0 144-15,4 1 0 0,1-1 0 0,3 0 0 0,2-2 0 16,2 0 0-16,-1-5 0 0,5 1 0 16,3-2 0-16,2-10 0 0,1 13 0 0,-1-13 0 0,0 0 0 0,12 8 0 15,-1-5 0-15,2-3-128 0,3-3 128 0,1-1 0 16,1-3-144-16,0-4 144 0,5-1 0 0,0-2 0 15,4-2 0-15,0-1 0 0,-1-2 0 0,1-1 0 16,2 1 192-16,-3-1-64 0,-1-2-128 0,-1 1 0 16,-4 0 0-16,-3 2 0 0,-3-1 0 0,0 1 0 15,-4 0 0-15,-3 4 128 0,0 0 0 0,-3 4 0 16,-2-1 0-16,0 2 0 0,-4 0 64 0,2 10 0 16,0 0 0-16,0 0 0 0,-10-9-192 0,1 4-192 15,0 1 32-15,0 5 16 0,0 6-176 0,-1 1-48 16,3 1 0-16,-3 1 0 15,3 3-2656-15,0 0-544 0,-1 3-96 0,11-3-32 0</inkml:trace>
  <inkml:trace contextRef="#ctx0" brushRef="#br0" timeOffset="27042.38">16793 5086 24015 0,'0'0'2128'0,"0"0"-1696"0,-9 0-432 0,9 0 0 16,0 0 3264-16,-8-2 576 0,0 0 128 0,2-1 0 16,6 3-2352-16,-9-1-464 0,0 1-112 0,-2 0-16 0,1-3-640 15,-1 2-144-15,0 0-32 0,-1-1 0 0,-1 0-208 0,-1 2 144 16,-1 0-144-16,0 1 128 15,-2 0-496-15,1 2-96 0,-2-2-32 0,2 2 0 16,0-1-48-16,2 4-16 0,-2 3 0 0,3-3 0 0,2 1 256 0,0 1 48 16,-1 2 16-16,3 0 0 0,2 0 240 0,0 0 0 15,-1 0 0-15,4 1 0 0,0-1 0 0,2 3 0 16,0 0 144-16,1 0-144 0,2 0 0 0,2-1 0 16,-3-12-128-16,7 13 128 0,0-2-192 0,4-4 192 15,2 0-192-15,3-3 192 0,2-2 0 0,4-2 0 16,3-2 0-16,1-2 144 0,1-4-144 0,2 0-144 15,0-1 144-15,-2-3-208 0,-2-2 0 0,-1 0 0 16,-3-1 0-16,0 0 0 0,-1-3 208 0,-2 1 0 0,0 0 0 0,-2 1 0 16,-3-2 128-16,0-1 80 0,-3 0 16 0,1 2 0 15,-1 3 192-15,-3-3 32 0,-1-3 16 0,-1 1 0 16,-2-1-256-16,-3 2-48 0,-4-1-16 0,0 1 0 16,-2 1-144-16,-2 2-192 0,-1 0 32 0,-4 2-11632 15,-4 3-2336-15</inkml:trace>
  <inkml:trace contextRef="#ctx0" brushRef="#br0" timeOffset="28329.6">13720 5000 18479 0,'0'0'1648'0,"-6"9"-1328"0,-1-3-320 0,7-6 0 16,-6 5 3648-16,6-5 640 0,-7 7 144 0,7-7 32 15,0 0-2832-15,0 0-560 0,0 0-112 0,0 0-32 0,-8 5-560 0,8-5-112 16,0 0-32-16,-10 7 0 0,1-5-64 0,9-2-16 15,-9 4 0-15,9-4 0 0,-11 3-144 0,11-3 0 16,-9 2 0-16,0-2 0 0,9 0 0 0,-9 4 0 16,9-4 0-16,0 0 0 0,-12 3 0 0,12-3 0 15,0 0 0-15,0 0 0 0,-9 1 0 0,9-1 0 16,0 0 0-16,0 0 0 0,0 0 0 0,0 0 128 16,-6 8-128-16,6-8 128 0,0 0-128 0,-4 10 0 15,1 0-192-15,3-10 192 0,0 0-192 0,-1 10 192 16,2-1-192-16,-1-9 192 0,3 11 0 0,-1-1 0 15,-2-10 0-15,3 13 0 0,-1-3 0 0,2 1 0 16,0-1 0-16,0-1 0 0,-4-9 0 0,5 12 0 16,1-1 0-16,-2-2 128 0,-1 0-336 0,3 0-80 15,-1 0-16-15,-5-9 0 0,8 9 80 0,0-2 16 0,-8-7 0 0,11 4 0 16,1-2 208-16,-2-3 0 0,1-2 0 0,1-2-144 16,-2-4 144-16,2 0-160 0,-1-2 160 0,1 0-160 15,0-1 160-15,0-1 144 0,-1 0-16 0,2 1-128 16,-1 0 448-16,-1-2-32 0,-2-3 0 0,1 1 0 15,1 3 80-15,-2-1 16 0,-3 0 0 0,-1-3 0 16,1-3-112-16,-1 2-16 0,0 1 0 0,-2-1 0 16,-3 0-384-16,-2 1 128 0,1 1-128 0,0 0 0 15,1 2 0-15,-1 1 0 0,-3 1 0 0,-2 3 0 16,0 0 0-16,-2 2 0 0,-2 1-224 0,-1 2 80 16,1 3-304-1,-3 1-48-15,0 2-16 0,0 4 0 0,-3-1 0 0,0 1 0 16,-1 5 0-16,2 2 0 0,-1 1 0 0,-1-1 0 0,3 0 0 0,2-1 0 15,0 2-544-15,3 1-112 0,1-2-32 0,2 0-8768 16,-1-2-1744-16</inkml:trace>
  <inkml:trace contextRef="#ctx0" brushRef="#br0" timeOffset="29777.63">13650 6366 19455 0,'0'0'1728'0,"0"0"-1376"0,0 0-352 0,0 0 0 16,0 0 1872-16,0 0 304 0,0 0 64 0,0 0 16 16,0 0-784-16,0 0-144 0,0 0-48 0,-8-2 0 15,0-1-448-15,8 3-112 0,0 0-16 0,0 0 0 16,-9 0-256-16,9 0-48 0,-10 0-16 0,1 1 0 15,1 1 272-15,8-2 48 0,-11 4 16 0,2 2 0 16,0-1-272-16,0 0-48 0,0 0-16 0,1 2 0 16,0 1-384-16,0-1 128 0,1 0-128 0,0 1 0 0,1 0 160 0,-2 3-160 15,-1 0 192-15,-2 0-192 0,-1 3 0 0,2-1 0 16,0-2 0-16,-1 2 0 0,-1 2 0 0,1 2 0 16,-1 1 0-16,1 0 0 0,1 0 0 0,2-1 0 15,3-2 0-15,1-1-192 0,0 2 192 0,3-1 0 16,2-2 0-16,2 0 0 0,-1 2-144 0,1-4 16 15,2 1 0-15,-1 0 0 0,1-2-16 0,2 2 0 16,1-3 0-16,0 0 0 0,1-1-80 0,1 0-16 16,2-2 0-16,0 0 0 0,-2-1 80 0,0-1 16 15,0-2 0-15,0-2 0 0,-10 0-128 0,12-3-32 16,-2-4 0-16,-1-1 0 0,-1-1 304 0,0-1-192 16,-2-1 192-16,1-1-160 0,-1-1 160 0,2 0 0 0,0-2 160 0,0-3-160 15,-2-3 352-15,4 0-32 0,-1 0 0 0,0-1 0 16,-3-2-80-16,2 1-32 0,0-1 0 0,1 1 0 15,-1-2-208-15,-3 2 0 0,2 0 0 0,-1 1 0 16,1 0 176-16,-2 0-176 0,-1 1 192 0,0 2-192 16,0-1 0-16,-2 2 0 0,0 0 0 0,0 2-144 15,-1 2 144-15,1 2 0 0,-2 1 0 0,0 2 0 16,0 9 0-16,0 0-208 0,0 0 80 0,0 0 128 31,0 0-2080-31,0 0-288 0</inkml:trace>
  <inkml:trace contextRef="#ctx0" brushRef="#br0" timeOffset="36951.84">17334 7132 40431 0,'-13'13'3584'0,"4"-7"-2864"0,0-2-576 0,0 1-144 16,9-5 1264-16,-9 6 208 0,9-6 64 0,0 0 0 16,0 0-688-16,0 0-128 0,-9 4-16 0,9-4-16 15,-10 0-176-15,10 0-48 0,0 0 0 0,-9 0 0 16,9 0-240-16,0 0-48 0,0 0-16 0,-9-1 0 15,3-3 0-15,6 4 0 0,0 0 0 0,-3-10 0 16,0-2-32-16,5-3 0 0,2-1 0 0,2-4 0 16,2-1-128-16,2-4 0 0,2-2 144 0,4-2-144 15,2-2 0-15,3 0 0 0,2-3 0 0,5 0 0 16,-1-3 0-16,3 1 0 0,1 1 0 0,2 0-128 0,0-1 128 16,1 2 0-16,1-1-144 0,-1 4 144 0,-2 1 0 0,-1 3-176 15,-2-1 176-15,-3 5-128 0,-2 3 128 0,-5 2 0 16,-2 2 0-16,-1 3 128 0,-2 1-128 0,-2 2 0 15,-2 0 0-15,-1 2 0 0,-1 3 0 0,-8 5 0 16,0 0 0-16,11-3 0 0,-11 3 0 0,9 1 0 16,-9-1 0-16,0 0 0 0,8 11 0 0,-3 2 128 15,-1 0-128-15,-2 4 128 0,0 4-128 0,-2 5 0 16,-2 5 0-16,1 3-128 0,0 1 128 0,-3 4 0 16,3 2 0-16,-2 3 128 0,-1 4-128 0,3 2 0 15,1 1 0-15,0-2 0 0,1-2 0 0,3 0 0 16,1-1 0-16,3-2 0 15,1-2-2048-15,2-3-416 0</inkml:trace>
  <inkml:trace contextRef="#ctx0" brushRef="#br0" timeOffset="38750.65">17399 15140 19455 0,'0'0'1728'0,"0"0"-1376"0,0 0-352 0,2 12 0 16,-4-2 4672-16,2-10 880 0,0 12 160 0,0-1 48 15,0-11-3776-15,0 13-736 0,0 1-160 0,0-3-16 16,0 0-416-16,-1-1-80 0,0 2 0 0,0 1-16 16,-1 0-400-16,1 1-160 0,-3 2 128 0,0 0-128 15,-1-1 160-15,-2 3-160 0,1 2 192 0,-2 1-192 16,0 1 0-16,-1 4 0 0,-1 1 0 0,0 2 0 16,0 1 0-16,0 3 0 0,-1 1 0 0,1 2 0 15,-2 1 0-15,3-2 0 0,-2-1 128 0,1 0-128 0,1-2 0 0,2 0 0 16,4-4 0-16,0-2 0 0,2-1 0 15,2-4 0-15,3-3 0 0,2-3 0 0,2-4-144 0,5 0 144 16,0-4-128-16,3-3 128 0,2-4-192 0,3-2 64 16,1-6 0-16,2-5 0 15,2-7-416-15,2-3-80 0,4-4-16 0,0-7-12544 16,1-5-2496-16</inkml:trace>
  <inkml:trace contextRef="#ctx0" brushRef="#br0" timeOffset="39472.47">17800 15179 25215 0,'0'0'1120'0,"0"0"224"0,0 0-1072 0,-7 8-272 15,1 0 0-15,6-8 0 0,0 0 1504 0,-7 6 240 0,-1-1 48 0,8-5 16 16,0 0-592-16,-6 7-128 0,6-7-32 0,-7 5 0 16,7-5-240-16,-9 5-48 0,3 0-16 0,6-5 0 15,-7 4-112-15,7-4-32 0,-8 7 0 0,2-1 0 16,-1 0-96-16,1 0 0 0,6-6-16 0,-7 9 0 15,1-1 80-15,0 1 32 0,1 0 0 0,1 2 0 16,-2 1 0-16,1-2 0 0,1-1 0 0,-2 3 0 16,4 1 48-16,-2 1 16 0,-1 2 0 0,1 2 0 15,-1 2-128-15,1 0-32 0,0 3 0 0,1 1 0 16,-2 4-64-16,2 0 0 0,-1 4-16 0,2-1 0 16,-2 2-240-16,1 1-64 0,2-1 0 0,0 5 0 15,1 3-128-15,-2-2 0 0,2-1 0 0,3 1 0 16,2 2 0-16,0 1 0 0,-1-3 0 0,2 2 0 0,0-1-128 0,1-1 128 15,-1-2-160-15,3-3 160 16,2-4-1344-16,0-4-192 0,1-4-16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C0492-8255-491B-AF34-02F24C56B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D8C4ED-B732-400A-8639-F1B4DC6E6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43EC3F-712A-4929-A213-080B8FEF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800C-896E-4376-A01C-6682F839D55B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FC770-1C82-48D2-81A2-31DC72B6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7EA32-7B54-411A-8718-396196C0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859D-4235-47F1-90AA-D5E3174F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19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5744A-9B57-4E93-A0E2-5A76A4D5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C07585-E4BA-427E-921D-37B6CA352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2987A8-64CD-4C11-9870-8B3B092C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800C-896E-4376-A01C-6682F839D55B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AA779E-E2F6-4496-AED5-83A84FBF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4BAA21-C14F-4539-84C8-8E49C3CB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859D-4235-47F1-90AA-D5E3174F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31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BCC1D3-D0B1-4884-83E0-21635D20D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1029EC-4B44-4323-96C3-FFB805A05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B8ECEB-D7EB-4B5F-9EA9-ACD73DDB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800C-896E-4376-A01C-6682F839D55B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9B90F1-B88A-4E9D-8252-2210B615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674A8-3048-4854-8582-C438B07C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859D-4235-47F1-90AA-D5E3174F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86859-4B45-4143-9211-F5E7EC70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72BC0-D52A-412A-8E8D-A41CF8C8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AC31A-72F0-415E-8ED5-6DDD167A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800C-896E-4376-A01C-6682F839D55B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F17B0-4955-423E-BEBA-AB694407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C9387-36A2-47BB-A685-5C51AB64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859D-4235-47F1-90AA-D5E3174F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58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8BF6F-2766-4E11-8BE1-8B5F6289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CC840C-EB36-48B3-BF56-9FA137D8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9F6E2-A181-44F5-920B-A863596C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800C-896E-4376-A01C-6682F839D55B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E0998-B5D2-4E67-A84C-8D6A74EE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820CD-F0F7-4FD1-ABF4-3EA15F20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859D-4235-47F1-90AA-D5E3174F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95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DD6FF-3E04-4226-BA9E-ACB205D7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5E4708-1760-4A86-BCC5-B33FB193F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4C4CCA-9E00-43F7-ACB8-B28AC66F9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A82BE-911F-44AD-8CE9-1F19693D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800C-896E-4376-A01C-6682F839D55B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042A35-9F0E-4D91-B9E4-603FDFD7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F1F2F-4824-4573-9336-B6AFDD61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859D-4235-47F1-90AA-D5E3174F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57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5089B-A363-4324-A8C2-AFF749BC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17A8-70AB-464D-9519-5A6C0BBF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6CA34B-DF2C-4A4C-ABBD-E77F9D4DC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926A28-6A62-4FB6-BC98-C280AB41A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9C5C5A-1649-4882-98F6-A275DD2DB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48C012-2948-4FA1-851B-6F5FC819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800C-896E-4376-A01C-6682F839D55B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6F14CB-0411-4141-A54A-B9666FFA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1AA175-82E7-4B45-8D04-8078DAD2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859D-4235-47F1-90AA-D5E3174F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8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1F1C1-FEC7-4CCC-B115-82D1B440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28A74D-3C04-476E-B6F5-A8A53618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800C-896E-4376-A01C-6682F839D55B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3807BC-31D6-4E7D-8BF7-9CA49D19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56F8B7-1D4E-4273-A98B-39E95381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859D-4235-47F1-90AA-D5E3174F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81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ACB9F5-5845-4A03-BA16-1B897DA6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800C-896E-4376-A01C-6682F839D55B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65E150-EBE2-4DD9-8CE3-5EB067FA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8E5A58-84AB-475F-9C7A-EEB73018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859D-4235-47F1-90AA-D5E3174F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55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96980-33F3-4F6A-98C7-E795D720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3B2C4-C68B-4E67-8A16-02DE1E47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7DC000-1CF0-43E3-8AF2-A8455890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2FB704-F6C6-47EA-BCA8-237322CB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800C-896E-4376-A01C-6682F839D55B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83D576-5123-47D9-9FF9-5872CC70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55F0E3-8885-4880-B690-52F8909B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859D-4235-47F1-90AA-D5E3174F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9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484EA-9E2F-4D51-8655-57537037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E8EA64-BA07-48B9-B036-9BBDD289D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524948-99CD-45CA-A82B-7632D8674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9E327F-8170-4B4D-B807-A432E2F6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800C-896E-4376-A01C-6682F839D55B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FA73E7-E527-46BD-A532-0E1C31F2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E5D3A4-6094-425E-A103-A300E4F1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5859D-4235-47F1-90AA-D5E3174F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80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032F44-A62A-444D-B4DF-7C7EFC51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A10021-93EE-4608-A3B7-669A846AF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55D36-A2AF-41E1-9A76-0830BF95C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800C-896E-4376-A01C-6682F839D55B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08BA3B-5E2D-4A6B-90B7-53A7093F0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798DF-984B-455A-AC97-CFC188555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5859D-4235-47F1-90AA-D5E3174F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63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s://de.wikipedia.org/wiki/Manhattan-Metri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6B31E04-ADFE-412F-9F6C-1412D8346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Heuristiken für das Schiebepuzzle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D643533-5314-4506-A8F4-2D71012EA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7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86314F9-2FB9-43CC-A826-D0112C49D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90183"/>
              </p:ext>
            </p:extLst>
          </p:nvPr>
        </p:nvGraphicFramePr>
        <p:xfrm>
          <a:off x="1082964" y="1458234"/>
          <a:ext cx="1620000" cy="16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74322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28858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41754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08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884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7009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19B77D7E-2A9C-48A8-B855-D349B3ED5C4F}"/>
              </a:ext>
            </a:extLst>
          </p:cNvPr>
          <p:cNvSpPr txBox="1"/>
          <p:nvPr/>
        </p:nvSpPr>
        <p:spPr>
          <a:xfrm>
            <a:off x="1272505" y="3078234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Zielzustand</a:t>
            </a:r>
          </a:p>
        </p:txBody>
      </p:sp>
      <p:graphicFrame>
        <p:nvGraphicFramePr>
          <p:cNvPr id="12" name="Tabelle 4">
            <a:extLst>
              <a:ext uri="{FF2B5EF4-FFF2-40B4-BE49-F238E27FC236}">
                <a16:creationId xmlns:a16="http://schemas.microsoft.com/office/drawing/2014/main" id="{317B4610-5E01-4C5E-B7A3-4C78CFD75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12823"/>
              </p:ext>
            </p:extLst>
          </p:nvPr>
        </p:nvGraphicFramePr>
        <p:xfrm>
          <a:off x="5606838" y="1458234"/>
          <a:ext cx="1620000" cy="16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74322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28858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41754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08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884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7009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9E3C93D9-3319-4049-ADB1-3FEE746EEE87}"/>
              </a:ext>
            </a:extLst>
          </p:cNvPr>
          <p:cNvSpPr txBox="1"/>
          <p:nvPr/>
        </p:nvSpPr>
        <p:spPr>
          <a:xfrm>
            <a:off x="5796379" y="3078234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Startzustand</a:t>
            </a:r>
          </a:p>
        </p:txBody>
      </p:sp>
      <p:graphicFrame>
        <p:nvGraphicFramePr>
          <p:cNvPr id="14" name="Tabelle 4">
            <a:extLst>
              <a:ext uri="{FF2B5EF4-FFF2-40B4-BE49-F238E27FC236}">
                <a16:creationId xmlns:a16="http://schemas.microsoft.com/office/drawing/2014/main" id="{4456413F-C81D-4679-9B20-57BC268C4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58601"/>
              </p:ext>
            </p:extLst>
          </p:nvPr>
        </p:nvGraphicFramePr>
        <p:xfrm>
          <a:off x="3529385" y="4174495"/>
          <a:ext cx="1620000" cy="16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74322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28858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41754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08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884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7009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B0B691DB-6836-409B-A2B2-C7C077B8C407}"/>
              </a:ext>
            </a:extLst>
          </p:cNvPr>
          <p:cNvSpPr txBox="1"/>
          <p:nvPr/>
        </p:nvSpPr>
        <p:spPr>
          <a:xfrm>
            <a:off x="4142857" y="579449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z1</a:t>
            </a:r>
          </a:p>
        </p:txBody>
      </p:sp>
      <p:graphicFrame>
        <p:nvGraphicFramePr>
          <p:cNvPr id="16" name="Tabelle 4">
            <a:extLst>
              <a:ext uri="{FF2B5EF4-FFF2-40B4-BE49-F238E27FC236}">
                <a16:creationId xmlns:a16="http://schemas.microsoft.com/office/drawing/2014/main" id="{4299B288-D254-4E9E-9BF2-C38396CE8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70755"/>
              </p:ext>
            </p:extLst>
          </p:nvPr>
        </p:nvGraphicFramePr>
        <p:xfrm>
          <a:off x="8253785" y="4174495"/>
          <a:ext cx="1620000" cy="16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74322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28858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41754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08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884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7009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838004C3-2596-4728-96BA-B76A79B2C4C2}"/>
              </a:ext>
            </a:extLst>
          </p:cNvPr>
          <p:cNvSpPr txBox="1"/>
          <p:nvPr/>
        </p:nvSpPr>
        <p:spPr>
          <a:xfrm>
            <a:off x="8867257" y="579449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57B66D9-F656-4442-9358-4227A171923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39385" y="3078234"/>
            <a:ext cx="1267452" cy="109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3744C95-A192-4D29-BFBA-8A77EBAC5D77}"/>
              </a:ext>
            </a:extLst>
          </p:cNvPr>
          <p:cNvCxnSpPr>
            <a:cxnSpLocks/>
          </p:cNvCxnSpPr>
          <p:nvPr/>
        </p:nvCxnSpPr>
        <p:spPr>
          <a:xfrm>
            <a:off x="7226839" y="3078234"/>
            <a:ext cx="1026946" cy="109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el 26">
            <a:extLst>
              <a:ext uri="{FF2B5EF4-FFF2-40B4-BE49-F238E27FC236}">
                <a16:creationId xmlns:a16="http://schemas.microsoft.com/office/drawing/2014/main" id="{91AEA646-0F89-4788-81D8-DF8362DD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419"/>
          </a:xfrm>
        </p:spPr>
        <p:txBody>
          <a:bodyPr/>
          <a:lstStyle/>
          <a:p>
            <a:r>
              <a:rPr lang="de-DE" dirty="0"/>
              <a:t>Ist z1 oder z2 „vielversprechender“?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EC8621B-F3DC-4547-9938-4E4B24DE9853}"/>
              </a:ext>
            </a:extLst>
          </p:cNvPr>
          <p:cNvSpPr txBox="1"/>
          <p:nvPr/>
        </p:nvSpPr>
        <p:spPr>
          <a:xfrm>
            <a:off x="4473462" y="3410435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verschiebe F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00A0751-B188-4230-A325-5B3D0B88F068}"/>
              </a:ext>
            </a:extLst>
          </p:cNvPr>
          <p:cNvSpPr txBox="1"/>
          <p:nvPr/>
        </p:nvSpPr>
        <p:spPr>
          <a:xfrm>
            <a:off x="7163423" y="3446947"/>
            <a:ext cx="13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verschiebe 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F20A6046-578D-4E5B-B49B-C87FCBCDA988}"/>
                  </a:ext>
                </a:extLst>
              </p14:cNvPr>
              <p14:cNvContentPartPr/>
              <p14:nvPr/>
            </p14:nvContentPartPr>
            <p14:xfrm>
              <a:off x="819748" y="1458234"/>
              <a:ext cx="9050040" cy="4348440"/>
            </p14:xfrm>
          </p:contentPart>
        </mc:Choice>
        <mc:Fallback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F20A6046-578D-4E5B-B49B-C87FCBCDA9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388" y="1448874"/>
                <a:ext cx="9068760" cy="43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08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86314F9-2FB9-43CC-A826-D0112C49D9C0}"/>
              </a:ext>
            </a:extLst>
          </p:cNvPr>
          <p:cNvGraphicFramePr>
            <a:graphicFrameLocks noGrp="1"/>
          </p:cNvGraphicFramePr>
          <p:nvPr/>
        </p:nvGraphicFramePr>
        <p:xfrm>
          <a:off x="1082964" y="1458234"/>
          <a:ext cx="1620000" cy="16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74322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28858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41754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08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884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7009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19B77D7E-2A9C-48A8-B855-D349B3ED5C4F}"/>
              </a:ext>
            </a:extLst>
          </p:cNvPr>
          <p:cNvSpPr txBox="1"/>
          <p:nvPr/>
        </p:nvSpPr>
        <p:spPr>
          <a:xfrm>
            <a:off x="1272505" y="3078234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Zielzustand</a:t>
            </a:r>
          </a:p>
        </p:txBody>
      </p:sp>
      <p:graphicFrame>
        <p:nvGraphicFramePr>
          <p:cNvPr id="12" name="Tabelle 4">
            <a:extLst>
              <a:ext uri="{FF2B5EF4-FFF2-40B4-BE49-F238E27FC236}">
                <a16:creationId xmlns:a16="http://schemas.microsoft.com/office/drawing/2014/main" id="{317B4610-5E01-4C5E-B7A3-4C78CFD75675}"/>
              </a:ext>
            </a:extLst>
          </p:cNvPr>
          <p:cNvGraphicFramePr>
            <a:graphicFrameLocks noGrp="1"/>
          </p:cNvGraphicFramePr>
          <p:nvPr/>
        </p:nvGraphicFramePr>
        <p:xfrm>
          <a:off x="5606838" y="1458234"/>
          <a:ext cx="1620000" cy="16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74322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28858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41754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08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884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7009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9E3C93D9-3319-4049-ADB1-3FEE746EEE87}"/>
              </a:ext>
            </a:extLst>
          </p:cNvPr>
          <p:cNvSpPr txBox="1"/>
          <p:nvPr/>
        </p:nvSpPr>
        <p:spPr>
          <a:xfrm>
            <a:off x="5796379" y="3078234"/>
            <a:ext cx="135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Startzustand</a:t>
            </a:r>
          </a:p>
        </p:txBody>
      </p:sp>
      <p:graphicFrame>
        <p:nvGraphicFramePr>
          <p:cNvPr id="14" name="Tabelle 4">
            <a:extLst>
              <a:ext uri="{FF2B5EF4-FFF2-40B4-BE49-F238E27FC236}">
                <a16:creationId xmlns:a16="http://schemas.microsoft.com/office/drawing/2014/main" id="{4456413F-C81D-4679-9B20-57BC268C428C}"/>
              </a:ext>
            </a:extLst>
          </p:cNvPr>
          <p:cNvGraphicFramePr>
            <a:graphicFrameLocks noGrp="1"/>
          </p:cNvGraphicFramePr>
          <p:nvPr/>
        </p:nvGraphicFramePr>
        <p:xfrm>
          <a:off x="3529385" y="4174495"/>
          <a:ext cx="1620000" cy="16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74322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28858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41754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08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884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7009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B0B691DB-6836-409B-A2B2-C7C077B8C407}"/>
              </a:ext>
            </a:extLst>
          </p:cNvPr>
          <p:cNvSpPr txBox="1"/>
          <p:nvPr/>
        </p:nvSpPr>
        <p:spPr>
          <a:xfrm>
            <a:off x="4142857" y="579449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z1</a:t>
            </a:r>
          </a:p>
        </p:txBody>
      </p:sp>
      <p:graphicFrame>
        <p:nvGraphicFramePr>
          <p:cNvPr id="16" name="Tabelle 4">
            <a:extLst>
              <a:ext uri="{FF2B5EF4-FFF2-40B4-BE49-F238E27FC236}">
                <a16:creationId xmlns:a16="http://schemas.microsoft.com/office/drawing/2014/main" id="{4299B288-D254-4E9E-9BF2-C38396CE82A4}"/>
              </a:ext>
            </a:extLst>
          </p:cNvPr>
          <p:cNvGraphicFramePr>
            <a:graphicFrameLocks noGrp="1"/>
          </p:cNvGraphicFramePr>
          <p:nvPr/>
        </p:nvGraphicFramePr>
        <p:xfrm>
          <a:off x="8253785" y="4174495"/>
          <a:ext cx="1620000" cy="16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74322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28858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41754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08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884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7009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838004C3-2596-4728-96BA-B76A79B2C4C2}"/>
              </a:ext>
            </a:extLst>
          </p:cNvPr>
          <p:cNvSpPr txBox="1"/>
          <p:nvPr/>
        </p:nvSpPr>
        <p:spPr>
          <a:xfrm>
            <a:off x="8867257" y="579449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57B66D9-F656-4442-9358-4227A171923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39385" y="3078234"/>
            <a:ext cx="1267452" cy="109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3744C95-A192-4D29-BFBA-8A77EBAC5D77}"/>
              </a:ext>
            </a:extLst>
          </p:cNvPr>
          <p:cNvCxnSpPr>
            <a:cxnSpLocks/>
          </p:cNvCxnSpPr>
          <p:nvPr/>
        </p:nvCxnSpPr>
        <p:spPr>
          <a:xfrm>
            <a:off x="7226839" y="3078234"/>
            <a:ext cx="1026946" cy="1096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el 26">
            <a:extLst>
              <a:ext uri="{FF2B5EF4-FFF2-40B4-BE49-F238E27FC236}">
                <a16:creationId xmlns:a16="http://schemas.microsoft.com/office/drawing/2014/main" id="{91AEA646-0F89-4788-81D8-DF8362DD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419"/>
          </a:xfrm>
        </p:spPr>
        <p:txBody>
          <a:bodyPr/>
          <a:lstStyle/>
          <a:p>
            <a:r>
              <a:rPr lang="de-DE" dirty="0"/>
              <a:t>Heuristik 1: Anzahl falsch positionierte Steine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EC8621B-F3DC-4547-9938-4E4B24DE9853}"/>
              </a:ext>
            </a:extLst>
          </p:cNvPr>
          <p:cNvSpPr txBox="1"/>
          <p:nvPr/>
        </p:nvSpPr>
        <p:spPr>
          <a:xfrm>
            <a:off x="4473462" y="3410435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verschiebe F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00A0751-B188-4230-A325-5B3D0B88F068}"/>
              </a:ext>
            </a:extLst>
          </p:cNvPr>
          <p:cNvSpPr txBox="1"/>
          <p:nvPr/>
        </p:nvSpPr>
        <p:spPr>
          <a:xfrm>
            <a:off x="7163423" y="3446947"/>
            <a:ext cx="13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verschiebe 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B01743AD-04BC-40B6-888A-20E3D2432AA8}"/>
                  </a:ext>
                </a:extLst>
              </p14:cNvPr>
              <p14:cNvContentPartPr/>
              <p14:nvPr/>
            </p14:nvContentPartPr>
            <p14:xfrm>
              <a:off x="1212480" y="1468800"/>
              <a:ext cx="9009720" cy="435420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B01743AD-04BC-40B6-888A-20E3D2432A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120" y="1459440"/>
                <a:ext cx="9028440" cy="43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20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26">
            <a:extLst>
              <a:ext uri="{FF2B5EF4-FFF2-40B4-BE49-F238E27FC236}">
                <a16:creationId xmlns:a16="http://schemas.microsoft.com/office/drawing/2014/main" id="{91AEA646-0F89-4788-81D8-DF8362DD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419"/>
          </a:xfrm>
        </p:spPr>
        <p:txBody>
          <a:bodyPr/>
          <a:lstStyle/>
          <a:p>
            <a:r>
              <a:rPr lang="de-DE" dirty="0"/>
              <a:t>Heuristik 1: Anzahl falsch positionierte Steine</a:t>
            </a:r>
          </a:p>
        </p:txBody>
      </p:sp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5C459FB8-78F3-4010-8281-C254F2829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62686"/>
              </p:ext>
            </p:extLst>
          </p:nvPr>
        </p:nvGraphicFramePr>
        <p:xfrm>
          <a:off x="1065492" y="3049114"/>
          <a:ext cx="1620000" cy="16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74322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28858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41754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08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884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7009"/>
                  </a:ext>
                </a:extLst>
              </a:tr>
            </a:tbl>
          </a:graphicData>
        </a:graphic>
      </p:graphicFrame>
      <p:graphicFrame>
        <p:nvGraphicFramePr>
          <p:cNvPr id="19" name="Tabelle 4">
            <a:extLst>
              <a:ext uri="{FF2B5EF4-FFF2-40B4-BE49-F238E27FC236}">
                <a16:creationId xmlns:a16="http://schemas.microsoft.com/office/drawing/2014/main" id="{61D4649F-C262-4F08-B07A-19B0A77C3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1671"/>
              </p:ext>
            </p:extLst>
          </p:nvPr>
        </p:nvGraphicFramePr>
        <p:xfrm>
          <a:off x="4476000" y="1429114"/>
          <a:ext cx="1620000" cy="16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74322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28858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41754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08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884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7009"/>
                  </a:ext>
                </a:extLst>
              </a:tr>
            </a:tbl>
          </a:graphicData>
        </a:graphic>
      </p:graphicFrame>
      <p:graphicFrame>
        <p:nvGraphicFramePr>
          <p:cNvPr id="20" name="Tabelle 4">
            <a:extLst>
              <a:ext uri="{FF2B5EF4-FFF2-40B4-BE49-F238E27FC236}">
                <a16:creationId xmlns:a16="http://schemas.microsoft.com/office/drawing/2014/main" id="{4AA0367E-FD94-4EBD-BA85-1C3C54230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97256"/>
              </p:ext>
            </p:extLst>
          </p:nvPr>
        </p:nvGraphicFramePr>
        <p:xfrm>
          <a:off x="4476000" y="4659650"/>
          <a:ext cx="1620000" cy="16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74322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28858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41754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08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884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7009"/>
                  </a:ext>
                </a:extLst>
              </a:tr>
            </a:tbl>
          </a:graphicData>
        </a:graphic>
      </p:graphicFrame>
      <p:sp>
        <p:nvSpPr>
          <p:cNvPr id="22" name="Textfeld 21">
            <a:extLst>
              <a:ext uri="{FF2B5EF4-FFF2-40B4-BE49-F238E27FC236}">
                <a16:creationId xmlns:a16="http://schemas.microsoft.com/office/drawing/2014/main" id="{13CEC758-4C70-44B1-A335-AD4DDF364A6E}"/>
              </a:ext>
            </a:extLst>
          </p:cNvPr>
          <p:cNvSpPr txBox="1"/>
          <p:nvPr/>
        </p:nvSpPr>
        <p:spPr>
          <a:xfrm>
            <a:off x="1255033" y="4669114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Zielzustand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AFBA9B0-4DC0-4A9C-BC35-B745C12115C1}"/>
              </a:ext>
            </a:extLst>
          </p:cNvPr>
          <p:cNvSpPr txBox="1"/>
          <p:nvPr/>
        </p:nvSpPr>
        <p:spPr>
          <a:xfrm>
            <a:off x="5089472" y="306368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DE399C0-3CC1-43B1-8102-C21ADD2A3727}"/>
              </a:ext>
            </a:extLst>
          </p:cNvPr>
          <p:cNvSpPr txBox="1"/>
          <p:nvPr/>
        </p:nvSpPr>
        <p:spPr>
          <a:xfrm>
            <a:off x="5224017" y="629422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373BC608-2F8C-4E6D-838F-C8DFC224E010}"/>
                  </a:ext>
                </a:extLst>
              </p14:cNvPr>
              <p14:cNvContentPartPr/>
              <p14:nvPr/>
            </p14:nvContentPartPr>
            <p14:xfrm>
              <a:off x="5576760" y="1558080"/>
              <a:ext cx="5230080" cy="471060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373BC608-2F8C-4E6D-838F-C8DFC224E0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7400" y="1548720"/>
                <a:ext cx="5248800" cy="47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0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26">
            <a:extLst>
              <a:ext uri="{FF2B5EF4-FFF2-40B4-BE49-F238E27FC236}">
                <a16:creationId xmlns:a16="http://schemas.microsoft.com/office/drawing/2014/main" id="{91AEA646-0F89-4788-81D8-DF8362DD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419"/>
          </a:xfrm>
        </p:spPr>
        <p:txBody>
          <a:bodyPr/>
          <a:lstStyle/>
          <a:p>
            <a:r>
              <a:rPr lang="de-DE" dirty="0"/>
              <a:t>Heuristik 2: Manhattan-Distanz</a:t>
            </a:r>
          </a:p>
        </p:txBody>
      </p:sp>
      <p:graphicFrame>
        <p:nvGraphicFramePr>
          <p:cNvPr id="18" name="Tabelle 4">
            <a:extLst>
              <a:ext uri="{FF2B5EF4-FFF2-40B4-BE49-F238E27FC236}">
                <a16:creationId xmlns:a16="http://schemas.microsoft.com/office/drawing/2014/main" id="{5C459FB8-78F3-4010-8281-C254F28298E7}"/>
              </a:ext>
            </a:extLst>
          </p:cNvPr>
          <p:cNvGraphicFramePr>
            <a:graphicFrameLocks noGrp="1"/>
          </p:cNvGraphicFramePr>
          <p:nvPr/>
        </p:nvGraphicFramePr>
        <p:xfrm>
          <a:off x="1065492" y="3049114"/>
          <a:ext cx="1620000" cy="16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74322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28858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41754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08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884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7009"/>
                  </a:ext>
                </a:extLst>
              </a:tr>
            </a:tbl>
          </a:graphicData>
        </a:graphic>
      </p:graphicFrame>
      <p:graphicFrame>
        <p:nvGraphicFramePr>
          <p:cNvPr id="19" name="Tabelle 4">
            <a:extLst>
              <a:ext uri="{FF2B5EF4-FFF2-40B4-BE49-F238E27FC236}">
                <a16:creationId xmlns:a16="http://schemas.microsoft.com/office/drawing/2014/main" id="{61D4649F-C262-4F08-B07A-19B0A77C3006}"/>
              </a:ext>
            </a:extLst>
          </p:cNvPr>
          <p:cNvGraphicFramePr>
            <a:graphicFrameLocks noGrp="1"/>
          </p:cNvGraphicFramePr>
          <p:nvPr/>
        </p:nvGraphicFramePr>
        <p:xfrm>
          <a:off x="4476000" y="1429114"/>
          <a:ext cx="1620000" cy="16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74322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28858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41754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08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884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7009"/>
                  </a:ext>
                </a:extLst>
              </a:tr>
            </a:tbl>
          </a:graphicData>
        </a:graphic>
      </p:graphicFrame>
      <p:graphicFrame>
        <p:nvGraphicFramePr>
          <p:cNvPr id="20" name="Tabelle 4">
            <a:extLst>
              <a:ext uri="{FF2B5EF4-FFF2-40B4-BE49-F238E27FC236}">
                <a16:creationId xmlns:a16="http://schemas.microsoft.com/office/drawing/2014/main" id="{4AA0367E-FD94-4EBD-BA85-1C3C5423063D}"/>
              </a:ext>
            </a:extLst>
          </p:cNvPr>
          <p:cNvGraphicFramePr>
            <a:graphicFrameLocks noGrp="1"/>
          </p:cNvGraphicFramePr>
          <p:nvPr/>
        </p:nvGraphicFramePr>
        <p:xfrm>
          <a:off x="4476000" y="4659650"/>
          <a:ext cx="1620000" cy="162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74322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28858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6417544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084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884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7009"/>
                  </a:ext>
                </a:extLst>
              </a:tr>
            </a:tbl>
          </a:graphicData>
        </a:graphic>
      </p:graphicFrame>
      <p:sp>
        <p:nvSpPr>
          <p:cNvPr id="22" name="Textfeld 21">
            <a:extLst>
              <a:ext uri="{FF2B5EF4-FFF2-40B4-BE49-F238E27FC236}">
                <a16:creationId xmlns:a16="http://schemas.microsoft.com/office/drawing/2014/main" id="{13CEC758-4C70-44B1-A335-AD4DDF364A6E}"/>
              </a:ext>
            </a:extLst>
          </p:cNvPr>
          <p:cNvSpPr txBox="1"/>
          <p:nvPr/>
        </p:nvSpPr>
        <p:spPr>
          <a:xfrm>
            <a:off x="1255033" y="4669114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Zielzustand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AFBA9B0-4DC0-4A9C-BC35-B745C12115C1}"/>
              </a:ext>
            </a:extLst>
          </p:cNvPr>
          <p:cNvSpPr txBox="1"/>
          <p:nvPr/>
        </p:nvSpPr>
        <p:spPr>
          <a:xfrm>
            <a:off x="5089472" y="306368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DE399C0-3CC1-43B1-8102-C21ADD2A3727}"/>
              </a:ext>
            </a:extLst>
          </p:cNvPr>
          <p:cNvSpPr txBox="1"/>
          <p:nvPr/>
        </p:nvSpPr>
        <p:spPr>
          <a:xfrm>
            <a:off x="5224017" y="629422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C6F7C2DD-BDFA-41B3-B92D-B7FA32C6AC75}"/>
                  </a:ext>
                </a:extLst>
              </p14:cNvPr>
              <p14:cNvContentPartPr/>
              <p14:nvPr/>
            </p14:nvContentPartPr>
            <p14:xfrm>
              <a:off x="4784520" y="1702425"/>
              <a:ext cx="1653480" cy="459180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C6F7C2DD-BDFA-41B3-B92D-B7FA32C6AC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5160" y="1693065"/>
                <a:ext cx="1672200" cy="461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007EDC63-3EEA-4A5C-B3E9-C760B6C1AE3D}"/>
              </a:ext>
            </a:extLst>
          </p:cNvPr>
          <p:cNvSpPr/>
          <p:nvPr/>
        </p:nvSpPr>
        <p:spPr>
          <a:xfrm>
            <a:off x="7090341" y="6381766"/>
            <a:ext cx="4809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4"/>
              </a:rPr>
              <a:t>https://de.wikipedia.org/wiki/Manhattan-Metrik</a:t>
            </a:r>
            <a:r>
              <a:rPr lang="de-DE" dirty="0"/>
              <a:t> </a:t>
            </a:r>
          </a:p>
        </p:txBody>
      </p:sp>
      <p:pic>
        <p:nvPicPr>
          <p:cNvPr id="1026" name="Picture 2" descr="Manhattan-Metrik – Wikipedia">
            <a:extLst>
              <a:ext uri="{FF2B5EF4-FFF2-40B4-BE49-F238E27FC236}">
                <a16:creationId xmlns:a16="http://schemas.microsoft.com/office/drawing/2014/main" id="{A7EBDA1A-B156-48D6-9494-EE807774E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035" y="1571454"/>
            <a:ext cx="3715092" cy="37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03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2E32E1572C6A14A972BAE48C66CD835" ma:contentTypeVersion="8" ma:contentTypeDescription="Ein neues Dokument erstellen." ma:contentTypeScope="" ma:versionID="fc948849ad7653e88c4c81ea64187c06">
  <xsd:schema xmlns:xsd="http://www.w3.org/2001/XMLSchema" xmlns:xs="http://www.w3.org/2001/XMLSchema" xmlns:p="http://schemas.microsoft.com/office/2006/metadata/properties" xmlns:ns2="4b36169b-afc8-46af-90e8-b86cad35a888" xmlns:ns3="41160fcd-0291-48ae-8234-71d41d92de44" targetNamespace="http://schemas.microsoft.com/office/2006/metadata/properties" ma:root="true" ma:fieldsID="cc37e57f16e801333ebaa2ef1771c604" ns2:_="" ns3:_="">
    <xsd:import namespace="4b36169b-afc8-46af-90e8-b86cad35a888"/>
    <xsd:import namespace="41160fcd-0291-48ae-8234-71d41d92de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6169b-afc8-46af-90e8-b86cad35a8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60fcd-0291-48ae-8234-71d41d92de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7C5BF3-C823-4200-B593-ACF370044970}"/>
</file>

<file path=customXml/itemProps2.xml><?xml version="1.0" encoding="utf-8"?>
<ds:datastoreItem xmlns:ds="http://schemas.openxmlformats.org/officeDocument/2006/customXml" ds:itemID="{16E050FB-6CD8-4153-B981-7CDC4CC86219}"/>
</file>

<file path=customXml/itemProps3.xml><?xml version="1.0" encoding="utf-8"?>
<ds:datastoreItem xmlns:ds="http://schemas.openxmlformats.org/officeDocument/2006/customXml" ds:itemID="{76541C37-6FC7-4543-BF48-C92031A6025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136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Heuristiken für das Schiebepuzzle</vt:lpstr>
      <vt:lpstr>Ist z1 oder z2 „vielversprechender“?</vt:lpstr>
      <vt:lpstr>Heuristik 1: Anzahl falsch positionierte Steine</vt:lpstr>
      <vt:lpstr>Heuristik 1: Anzahl falsch positionierte Steine</vt:lpstr>
      <vt:lpstr>Heuristik 2: Manhattan-Distanz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2020-10-22T08:18:25Z</dcterms:created>
  <dcterms:modified xsi:type="dcterms:W3CDTF">2020-10-22T08:19:39Z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0x010100C2E32E1572C6A14A972BAE48C66CD835</vt:lpwstr>
  </property>
</Properties>
</file>