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Jen - </a:t>
            </a:r>
            <a:r>
              <a:rPr lang="en"/>
              <a:t>General Welcome (Jen)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Chris - Make people at ease w/2 sentences (we are all human, all early in our career at some point - Chris)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Chris - The larger vision for the Mentorship program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Women Helping Women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People of Colour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This event!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Other initiatives</a:t>
            </a:r>
            <a:endParaRPr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Contributing RFC</a:t>
            </a:r>
            <a:endParaRPr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Content for running this event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We want to make the Mentorship Programme year round and not just at EmberConf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Jen - Next slide - Outline for the day’s events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ec4db56104b0ce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ec4db56104b0ce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 - outline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ec4db56104b0ce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ec4db56104b0ce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 talking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messing by writing one and throwing one at Jen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ec4db56104b0ce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ec4db56104b0ce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4c482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4c482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4c4821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4c4821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Describe flow, goal, app (Chris) - link is on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ec4db56104b0ce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ec4db56104b0ce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ec4db56104b0ce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ec4db56104b0ce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own workshop!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4c4821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4c4821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Reminders of what to do during EmberConf - intros w/mentor, use the Discord channel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Feel free to reach out to Chris &amp; Jen! Not matched with anybody but want to meet you :)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Feedback form will be sent after the fact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thanks for coming!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Mentorship Mixer!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 Weber and Chris Manson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EmberConf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Welcome!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Intro to the Mentorship Program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Speed Networking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Wrap up (7pm/19:00)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-145500" y="1026675"/>
            <a:ext cx="8520600" cy="37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If you were to invent a mentoring superhero, what would one of their powers be?</a:t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4744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4800"/>
              <a:t>What is the greatest challenge you face in your career?</a:t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☕️ </a:t>
            </a:r>
            <a:r>
              <a:rPr lang="en" sz="9600"/>
              <a:t>Break Time</a:t>
            </a:r>
            <a:r>
              <a:rPr lang="en" sz="9600"/>
              <a:t>🍺</a:t>
            </a:r>
            <a:endParaRPr sz="96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Speed Networking!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90250" y="526350"/>
            <a:ext cx="792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http://tinyurl.com/ember-mentor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90250" y="5263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https://github.com/ember-learn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/mentorship-workshop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Follow-up</a:t>
            </a:r>
            <a:endParaRPr sz="6000"/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Introductions to new people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Listen to a talk together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Meet up at lunch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Feedback form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