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2" r:id="rId7"/>
    <p:sldId id="268" r:id="rId8"/>
    <p:sldId id="261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48"/>
    <p:restoredTop sz="94553"/>
  </p:normalViewPr>
  <p:slideViewPr>
    <p:cSldViewPr snapToGrid="0" snapToObjects="1">
      <p:cViewPr varScale="1">
        <p:scale>
          <a:sx n="98" d="100"/>
          <a:sy n="98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pace.vanderlanth.i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5954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Linda Nguyen</a:t>
            </a:r>
          </a:p>
          <a:p>
            <a:r>
              <a:rPr lang="en-US" dirty="0"/>
              <a:t>Intro to Web Development</a:t>
            </a:r>
          </a:p>
          <a:p>
            <a:r>
              <a:rPr lang="en-US" dirty="0"/>
              <a:t>NYU School of Engineering</a:t>
            </a:r>
          </a:p>
          <a:p>
            <a:r>
              <a:rPr lang="en-US" dirty="0"/>
              <a:t>Spring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Wireframes: Bird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066"/>
          <a:stretch/>
        </p:blipFill>
        <p:spPr>
          <a:xfrm>
            <a:off x="4139671" y="1710059"/>
            <a:ext cx="4065058" cy="467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4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Wireframes: Search/List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455" y="1552327"/>
            <a:ext cx="4339489" cy="517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5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Wireframes: About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623" y="1536065"/>
            <a:ext cx="4713153" cy="532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928" y="1610943"/>
            <a:ext cx="6542314" cy="47998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Questions/Feedback?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3520" y="3356961"/>
            <a:ext cx="1159565" cy="93427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rgbClr val="FF000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???</a:t>
            </a:r>
            <a:endParaRPr lang="en-US" sz="4400" b="1" dirty="0">
              <a:solidFill>
                <a:srgbClr val="FF0000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60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love </a:t>
            </a:r>
            <a:r>
              <a:rPr lang="en-US" dirty="0"/>
              <a:t>birds </a:t>
            </a:r>
            <a:endParaRPr lang="en-US" dirty="0" smtClean="0"/>
          </a:p>
          <a:p>
            <a:r>
              <a:rPr lang="en-US" dirty="0" smtClean="0"/>
              <a:t>My friends loves birds</a:t>
            </a:r>
          </a:p>
          <a:p>
            <a:r>
              <a:rPr lang="en-US" dirty="0" smtClean="0"/>
              <a:t>As hikers, we spend a long time flipping through field guides trying to identify a bird</a:t>
            </a:r>
          </a:p>
          <a:p>
            <a:r>
              <a:rPr lang="en-US" dirty="0" smtClean="0"/>
              <a:t>Websites tend to be even less helpful</a:t>
            </a:r>
          </a:p>
          <a:p>
            <a:r>
              <a:rPr lang="en-US" dirty="0" smtClean="0"/>
              <a:t>Anyone </a:t>
            </a:r>
            <a:r>
              <a:rPr lang="en-US" dirty="0"/>
              <a:t>should be able to pull up a webpage and quickly identify a bird with the information ornithology has collected.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995530"/>
          </a:xfrm>
        </p:spPr>
        <p:txBody>
          <a:bodyPr>
            <a:normAutofit/>
          </a:bodyPr>
          <a:lstStyle/>
          <a:p>
            <a:r>
              <a:rPr lang="en-US" dirty="0" smtClean="0"/>
              <a:t>Bird searches are ordered:</a:t>
            </a:r>
          </a:p>
          <a:p>
            <a:pPr lvl="1"/>
            <a:r>
              <a:rPr lang="en-US" dirty="0" smtClean="0"/>
              <a:t>Alphabetically</a:t>
            </a:r>
          </a:p>
          <a:p>
            <a:pPr lvl="1"/>
            <a:r>
              <a:rPr lang="en-US" dirty="0" smtClean="0"/>
              <a:t>Via field guide questions </a:t>
            </a:r>
          </a:p>
          <a:p>
            <a:r>
              <a:rPr lang="en-US" dirty="0" smtClean="0"/>
              <a:t>Birds </a:t>
            </a:r>
            <a:r>
              <a:rPr lang="en-US" dirty="0"/>
              <a:t>can’t always be identified by reverse image </a:t>
            </a:r>
            <a:r>
              <a:rPr lang="en-US" dirty="0" smtClean="0"/>
              <a:t>searching</a:t>
            </a:r>
          </a:p>
          <a:p>
            <a:r>
              <a:rPr lang="en-US" dirty="0" smtClean="0"/>
              <a:t>Lots of page navigation is involved with online bird identification</a:t>
            </a:r>
          </a:p>
          <a:p>
            <a:r>
              <a:rPr lang="en-US" dirty="0" smtClean="0"/>
              <a:t>Goal: Show </a:t>
            </a:r>
            <a:r>
              <a:rPr lang="en-US" dirty="0"/>
              <a:t>birds by location by just hovering the mouse</a:t>
            </a:r>
            <a:r>
              <a:rPr lang="en-US" dirty="0" smtClean="0"/>
              <a:t>.</a:t>
            </a:r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the user shares their </a:t>
            </a:r>
            <a:r>
              <a:rPr lang="en-US" dirty="0" smtClean="0"/>
              <a:t>locations</a:t>
            </a:r>
          </a:p>
          <a:p>
            <a:pPr lvl="1"/>
            <a:r>
              <a:rPr lang="en-US" dirty="0" smtClean="0"/>
              <a:t>automatically </a:t>
            </a:r>
            <a:r>
              <a:rPr lang="en-US" dirty="0"/>
              <a:t>show what birds are nearby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Like </a:t>
            </a:r>
            <a:r>
              <a:rPr lang="en-US" dirty="0" err="1"/>
              <a:t>Pokemon</a:t>
            </a:r>
            <a:r>
              <a:rPr lang="en-US" dirty="0"/>
              <a:t> Go’s nearby </a:t>
            </a:r>
            <a:r>
              <a:rPr lang="en-US" dirty="0" err="1"/>
              <a:t>Pokemon</a:t>
            </a:r>
            <a:r>
              <a:rPr lang="en-US" dirty="0"/>
              <a:t> system, but real.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6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Americans</a:t>
            </a:r>
          </a:p>
          <a:p>
            <a:r>
              <a:rPr lang="en-US" dirty="0"/>
              <a:t>C</a:t>
            </a:r>
            <a:r>
              <a:rPr lang="en-US" dirty="0" smtClean="0"/>
              <a:t>urious </a:t>
            </a:r>
            <a:r>
              <a:rPr lang="en-US" dirty="0"/>
              <a:t>outdoor </a:t>
            </a:r>
            <a:r>
              <a:rPr lang="en-US" dirty="0" smtClean="0"/>
              <a:t>people</a:t>
            </a:r>
          </a:p>
          <a:p>
            <a:r>
              <a:rPr lang="en-US" dirty="0" smtClean="0"/>
              <a:t>Hikers</a:t>
            </a:r>
          </a:p>
          <a:p>
            <a:r>
              <a:rPr lang="en-US" dirty="0"/>
              <a:t>B</a:t>
            </a:r>
            <a:r>
              <a:rPr lang="en-US" dirty="0" smtClean="0"/>
              <a:t>irdwatchers </a:t>
            </a:r>
          </a:p>
          <a:p>
            <a:r>
              <a:rPr lang="en-US" dirty="0" smtClean="0"/>
              <a:t>For any ages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6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Creative Brief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Minimalistic</a:t>
            </a:r>
          </a:p>
          <a:p>
            <a:r>
              <a:rPr lang="en-US" dirty="0" smtClean="0"/>
              <a:t>Earthy color scheme</a:t>
            </a:r>
            <a:endParaRPr lang="en-US" dirty="0"/>
          </a:p>
          <a:p>
            <a:r>
              <a:rPr lang="en-US" dirty="0" smtClean="0"/>
              <a:t>Sleek like 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://space.vanderlanth.io</a:t>
            </a:r>
            <a:r>
              <a:rPr lang="en-US" u="sng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157" y="1553878"/>
            <a:ext cx="5528853" cy="40725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742022"/>
            <a:ext cx="2113144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7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 locations to list birds in the areas</a:t>
            </a:r>
          </a:p>
          <a:p>
            <a:r>
              <a:rPr lang="en-US" dirty="0" smtClean="0"/>
              <a:t>Search bar to search through birds</a:t>
            </a:r>
          </a:p>
          <a:p>
            <a:r>
              <a:rPr lang="en-US" dirty="0"/>
              <a:t>D</a:t>
            </a:r>
            <a:r>
              <a:rPr lang="en-US" dirty="0" smtClean="0"/>
              <a:t>isplay information on the chosen bird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8017" y="8481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1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Concepts/Skills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need CSS animations/transformations for the selecting a state/hovering</a:t>
            </a:r>
          </a:p>
          <a:p>
            <a:r>
              <a:rPr lang="en-US" dirty="0" smtClean="0"/>
              <a:t>Will need </a:t>
            </a:r>
            <a:r>
              <a:rPr lang="en-US" dirty="0" err="1" smtClean="0"/>
              <a:t>Javascript</a:t>
            </a:r>
            <a:r>
              <a:rPr lang="en-US" dirty="0" smtClean="0"/>
              <a:t> for the hovering/selecting a state</a:t>
            </a:r>
          </a:p>
          <a:p>
            <a:r>
              <a:rPr lang="en-US" dirty="0" smtClean="0"/>
              <a:t>Will need PHP/database knowledge to display bird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8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Map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57" y="1944122"/>
            <a:ext cx="7718685" cy="425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5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Wireframes: Home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1428750"/>
            <a:ext cx="54102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140</TotalTime>
  <Words>222</Words>
  <Application>Microsoft Macintosh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Abadi MT Condensed Extra Bold</vt:lpstr>
      <vt:lpstr>Franklin Gothic Book</vt:lpstr>
      <vt:lpstr>Crop</vt:lpstr>
      <vt:lpstr>Midterm project</vt:lpstr>
      <vt:lpstr>Motivation</vt:lpstr>
      <vt:lpstr>Project Statement</vt:lpstr>
      <vt:lpstr>Target Audience </vt:lpstr>
      <vt:lpstr>Creative Brief </vt:lpstr>
      <vt:lpstr>Functionality </vt:lpstr>
      <vt:lpstr>Concepts/Skills</vt:lpstr>
      <vt:lpstr>Site Map</vt:lpstr>
      <vt:lpstr>Wireframes: Home page</vt:lpstr>
      <vt:lpstr>Wireframes: Bird Page</vt:lpstr>
      <vt:lpstr>Wireframes: Search/List</vt:lpstr>
      <vt:lpstr>Wireframes: About</vt:lpstr>
      <vt:lpstr>Questions/Feedback?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project</dc:title>
  <dc:creator>Linda Nguyen</dc:creator>
  <cp:lastModifiedBy>Linda Nguyen</cp:lastModifiedBy>
  <cp:revision>8</cp:revision>
  <dcterms:created xsi:type="dcterms:W3CDTF">2017-10-05T14:22:53Z</dcterms:created>
  <dcterms:modified xsi:type="dcterms:W3CDTF">2017-10-05T18:11:59Z</dcterms:modified>
</cp:coreProperties>
</file>