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9"/>
  </p:notesMasterIdLst>
  <p:sldIdLst>
    <p:sldId id="256" r:id="rId2"/>
    <p:sldId id="264" r:id="rId3"/>
    <p:sldId id="257" r:id="rId4"/>
    <p:sldId id="258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31"/>
  </p:normalViewPr>
  <p:slideViewPr>
    <p:cSldViewPr snapToGrid="0" snapToObjects="1">
      <p:cViewPr varScale="1">
        <p:scale>
          <a:sx n="78" d="100"/>
          <a:sy n="78" d="100"/>
        </p:scale>
        <p:origin x="1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A9887-C259-1F4F-9EFA-BF3A3777F022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E348F-5DC3-5044-802A-639EA23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F937B57-6807-C34F-A678-9FA173E488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374213-5ED8-1942-BB91-87CCE8CEF69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7B57-6807-C34F-A678-9FA173E488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4213-5ED8-1942-BB91-87CCE8CEF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7B57-6807-C34F-A678-9FA173E488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4213-5ED8-1942-BB91-87CCE8CEF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7B57-6807-C34F-A678-9FA173E488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4213-5ED8-1942-BB91-87CCE8CEF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937B57-6807-C34F-A678-9FA173E488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374213-5ED8-1942-BB91-87CCE8CEF6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7B57-6807-C34F-A678-9FA173E488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4213-5ED8-1942-BB91-87CCE8CEF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7B57-6807-C34F-A678-9FA173E488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4213-5ED8-1942-BB91-87CCE8CEF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7B57-6807-C34F-A678-9FA173E488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4213-5ED8-1942-BB91-87CCE8CEF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7B57-6807-C34F-A678-9FA173E488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4213-5ED8-1942-BB91-87CCE8CEF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937B57-6807-C34F-A678-9FA173E488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374213-5ED8-1942-BB91-87CCE8CEF6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937B57-6807-C34F-A678-9FA173E488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374213-5ED8-1942-BB91-87CCE8CEF6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F937B57-6807-C34F-A678-9FA173E488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374213-5ED8-1942-BB91-87CCE8CEF6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Hard knock life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Linda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0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SKETCH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0780" y="2286000"/>
            <a:ext cx="3122840" cy="41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Living is hard.</a:t>
            </a:r>
          </a:p>
          <a:p>
            <a:r>
              <a:rPr lang="en-US" dirty="0" smtClean="0"/>
              <a:t>Living as a bird is especially hard.</a:t>
            </a:r>
          </a:p>
          <a:p>
            <a:pPr lvl="3"/>
            <a:r>
              <a:rPr lang="en-US" dirty="0" smtClean="0"/>
              <a:t>Deforestation is bad.</a:t>
            </a:r>
          </a:p>
          <a:p>
            <a:pPr lvl="3"/>
            <a:r>
              <a:rPr lang="en-US" dirty="0" smtClean="0"/>
              <a:t>You are prey.</a:t>
            </a:r>
          </a:p>
          <a:p>
            <a:pPr lvl="3"/>
            <a:r>
              <a:rPr lang="en-US" dirty="0" smtClean="0"/>
              <a:t>Your own family eats you if you’re too weak.</a:t>
            </a:r>
          </a:p>
          <a:p>
            <a:r>
              <a:rPr lang="en-US" dirty="0" smtClean="0"/>
              <a:t>There is no end goal to life.</a:t>
            </a:r>
          </a:p>
          <a:p>
            <a:r>
              <a:rPr lang="en-US" dirty="0" smtClean="0"/>
              <a:t>Life tends to be repetitive. </a:t>
            </a:r>
          </a:p>
          <a:p>
            <a:r>
              <a:rPr lang="en-US" dirty="0" smtClean="0"/>
              <a:t>We keep playing anyways.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28052"/>
          </a:xfrm>
        </p:spPr>
        <p:txBody>
          <a:bodyPr/>
          <a:lstStyle/>
          <a:p>
            <a:r>
              <a:rPr lang="en-US" dirty="0" smtClean="0"/>
              <a:t>You exist, along with two others.</a:t>
            </a:r>
          </a:p>
          <a:p>
            <a:r>
              <a:rPr lang="en-US" dirty="0" smtClean="0"/>
              <a:t>You can move with your arrow keys.</a:t>
            </a:r>
          </a:p>
          <a:p>
            <a:r>
              <a:rPr lang="en-US" dirty="0" smtClean="0"/>
              <a:t>Your siblings move in random directions.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drawBird</a:t>
            </a:r>
            <a:r>
              <a:rPr lang="en-US" dirty="0" smtClean="0"/>
              <a:t>(</a:t>
            </a:r>
            <a:r>
              <a:rPr lang="en-US" dirty="0" err="1" smtClean="0"/>
              <a:t>coordX</a:t>
            </a:r>
            <a:r>
              <a:rPr lang="en-US" dirty="0" smtClean="0"/>
              <a:t>, </a:t>
            </a:r>
            <a:r>
              <a:rPr lang="en-US" dirty="0" err="1" smtClean="0"/>
              <a:t>coordY</a:t>
            </a:r>
            <a:r>
              <a:rPr lang="en-US" dirty="0" smtClean="0"/>
              <a:t>, color, size) {</a:t>
            </a:r>
          </a:p>
          <a:p>
            <a:pPr marL="0" indent="0">
              <a:buNone/>
            </a:pPr>
            <a:r>
              <a:rPr lang="en-US" dirty="0" smtClean="0"/>
              <a:t>	fill(color);</a:t>
            </a:r>
          </a:p>
          <a:p>
            <a:pPr marL="0" indent="0">
              <a:buNone/>
            </a:pPr>
            <a:r>
              <a:rPr lang="en-US" dirty="0" smtClean="0"/>
              <a:t>	ellipse(</a:t>
            </a:r>
            <a:r>
              <a:rPr lang="en-US" dirty="0" err="1" smtClean="0"/>
              <a:t>coordX</a:t>
            </a:r>
            <a:r>
              <a:rPr lang="en-US" dirty="0" smtClean="0"/>
              <a:t>, </a:t>
            </a:r>
            <a:r>
              <a:rPr lang="en-US" dirty="0" err="1" smtClean="0"/>
              <a:t>coordY</a:t>
            </a:r>
            <a:r>
              <a:rPr lang="en-US" dirty="0" smtClean="0"/>
              <a:t>, size, size);</a:t>
            </a:r>
          </a:p>
          <a:p>
            <a:pPr marL="0" indent="0">
              <a:buNone/>
            </a:pPr>
            <a:r>
              <a:rPr lang="en-US" dirty="0" smtClean="0"/>
              <a:t>	triangle(</a:t>
            </a:r>
            <a:r>
              <a:rPr lang="en-US" dirty="0" err="1" smtClean="0"/>
              <a:t>coordMathX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.);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520070" y="3604592"/>
            <a:ext cx="4452730" cy="2809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62122" y="5115339"/>
            <a:ext cx="967408" cy="795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04383" y="4770783"/>
            <a:ext cx="742121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780104" y="4770783"/>
            <a:ext cx="728870" cy="74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/>
          <p:cNvSpPr/>
          <p:nvPr/>
        </p:nvSpPr>
        <p:spPr>
          <a:xfrm>
            <a:off x="7076661" y="5075583"/>
            <a:ext cx="198782" cy="3048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/>
          <p:cNvSpPr/>
          <p:nvPr/>
        </p:nvSpPr>
        <p:spPr>
          <a:xfrm>
            <a:off x="8126895" y="5257801"/>
            <a:ext cx="682487" cy="5499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/>
          <p:cNvSpPr/>
          <p:nvPr/>
        </p:nvSpPr>
        <p:spPr>
          <a:xfrm>
            <a:off x="9852992" y="5088835"/>
            <a:ext cx="198782" cy="3048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68557"/>
            <a:ext cx="9601200" cy="454549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You eat worms, competing with your siblings.</a:t>
            </a:r>
          </a:p>
          <a:p>
            <a:r>
              <a:rPr lang="en-US" dirty="0" smtClean="0"/>
              <a:t>You avoid raindrops.</a:t>
            </a:r>
          </a:p>
          <a:p>
            <a:r>
              <a:rPr lang="en-US" dirty="0" smtClean="0"/>
              <a:t>You avoid foxes.</a:t>
            </a:r>
          </a:p>
          <a:p>
            <a:r>
              <a:rPr lang="en-US" dirty="0" smtClean="0"/>
              <a:t>You move with your arrow keys.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function </a:t>
            </a:r>
            <a:r>
              <a:rPr lang="en-US" sz="1400" dirty="0" err="1" smtClean="0"/>
              <a:t>addItem</a:t>
            </a:r>
            <a:r>
              <a:rPr lang="en-US" sz="1400" dirty="0" smtClean="0"/>
              <a:t>(</a:t>
            </a:r>
            <a:r>
              <a:rPr lang="en-US" sz="1400" dirty="0" err="1" smtClean="0"/>
              <a:t>coordX</a:t>
            </a:r>
            <a:r>
              <a:rPr lang="en-US" sz="1400" dirty="0" smtClean="0"/>
              <a:t>, </a:t>
            </a:r>
            <a:r>
              <a:rPr lang="en-US" sz="1400" dirty="0" err="1" smtClean="0"/>
              <a:t>coordY</a:t>
            </a:r>
            <a:r>
              <a:rPr lang="en-US" sz="1400" dirty="0" smtClean="0"/>
              <a:t>, item, </a:t>
            </a:r>
            <a:r>
              <a:rPr lang="en-US" sz="1400" dirty="0" err="1" smtClean="0"/>
              <a:t>healthImpact</a:t>
            </a:r>
            <a:r>
              <a:rPr lang="en-US" sz="1400" dirty="0" smtClean="0"/>
              <a:t>) {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drawItem</a:t>
            </a:r>
            <a:r>
              <a:rPr lang="en-US" sz="1400" dirty="0" smtClean="0"/>
              <a:t>();</a:t>
            </a:r>
          </a:p>
          <a:p>
            <a:pPr marL="0" indent="0">
              <a:buNone/>
            </a:pPr>
            <a:r>
              <a:rPr lang="en-US" sz="1400" dirty="0" smtClean="0"/>
              <a:t>	if (</a:t>
            </a:r>
            <a:r>
              <a:rPr lang="en-US" sz="1400" dirty="0" err="1" smtClean="0"/>
              <a:t>collisionDetect</a:t>
            </a:r>
            <a:r>
              <a:rPr lang="en-US" sz="1400" dirty="0" smtClean="0"/>
              <a:t>(me, item)) {</a:t>
            </a:r>
          </a:p>
          <a:p>
            <a:pPr marL="0" indent="0"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me.health</a:t>
            </a:r>
            <a:r>
              <a:rPr lang="en-US" sz="1400" dirty="0" smtClean="0"/>
              <a:t> += </a:t>
            </a:r>
            <a:r>
              <a:rPr lang="en-US" sz="1400" dirty="0" err="1" smtClean="0"/>
              <a:t>healthImpact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dirty="0" smtClean="0"/>
              <a:t>	while(</a:t>
            </a:r>
            <a:r>
              <a:rPr lang="en-US" sz="1400" dirty="0" err="1" smtClean="0"/>
              <a:t>coordY</a:t>
            </a:r>
            <a:r>
              <a:rPr lang="en-US" sz="1400" dirty="0" smtClean="0"/>
              <a:t> != </a:t>
            </a:r>
            <a:r>
              <a:rPr lang="en-US" sz="1400" dirty="0" err="1" smtClean="0"/>
              <a:t>canvasHeight</a:t>
            </a:r>
            <a:r>
              <a:rPr lang="en-US" sz="1400" dirty="0" smtClean="0"/>
              <a:t>) {</a:t>
            </a:r>
          </a:p>
          <a:p>
            <a:pPr marL="0" indent="0"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coordX</a:t>
            </a:r>
            <a:r>
              <a:rPr lang="en-US" sz="1400" dirty="0" smtClean="0"/>
              <a:t> += </a:t>
            </a:r>
            <a:r>
              <a:rPr lang="en-US" sz="1400" dirty="0" err="1" smtClean="0"/>
              <a:t>randomNum</a:t>
            </a:r>
            <a:r>
              <a:rPr lang="en-US" sz="1400" dirty="0" smtClean="0"/>
              <a:t>(-100, 100);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coordY</a:t>
            </a:r>
            <a:r>
              <a:rPr lang="en-US" sz="1400" dirty="0" smtClean="0"/>
              <a:t> += </a:t>
            </a:r>
            <a:r>
              <a:rPr lang="en-US" sz="1400" dirty="0" err="1" smtClean="0"/>
              <a:t>randomNum</a:t>
            </a:r>
            <a:r>
              <a:rPr lang="en-US" sz="1400" dirty="0" smtClean="0"/>
              <a:t>(10, 40);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}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5687" y="3573118"/>
            <a:ext cx="4452730" cy="2809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62122" y="5115339"/>
            <a:ext cx="967408" cy="795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05260" y="4735165"/>
            <a:ext cx="742121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780104" y="4770783"/>
            <a:ext cx="728870" cy="74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/>
          <p:cNvSpPr/>
          <p:nvPr/>
        </p:nvSpPr>
        <p:spPr>
          <a:xfrm>
            <a:off x="7349988" y="4967078"/>
            <a:ext cx="198782" cy="3048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/>
          <p:cNvSpPr/>
          <p:nvPr/>
        </p:nvSpPr>
        <p:spPr>
          <a:xfrm>
            <a:off x="8126895" y="5257801"/>
            <a:ext cx="682487" cy="5499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/>
          <p:cNvSpPr/>
          <p:nvPr/>
        </p:nvSpPr>
        <p:spPr>
          <a:xfrm>
            <a:off x="9852992" y="5088835"/>
            <a:ext cx="198782" cy="3048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/>
          <p:nvPr/>
        </p:nvCxnSpPr>
        <p:spPr>
          <a:xfrm rot="5400000">
            <a:off x="7279680" y="4140812"/>
            <a:ext cx="477078" cy="92766"/>
          </a:xfrm>
          <a:prstGeom prst="curved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5400000">
            <a:off x="9071112" y="4731026"/>
            <a:ext cx="477078" cy="92766"/>
          </a:xfrm>
          <a:prstGeom prst="curved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>
            <a:off x="8812694" y="4833730"/>
            <a:ext cx="477078" cy="92766"/>
          </a:xfrm>
          <a:prstGeom prst="curved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5400000">
            <a:off x="9713845" y="4002156"/>
            <a:ext cx="477078" cy="92766"/>
          </a:xfrm>
          <a:prstGeom prst="curved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e 16"/>
          <p:cNvSpPr/>
          <p:nvPr/>
        </p:nvSpPr>
        <p:spPr>
          <a:xfrm rot="8167043">
            <a:off x="7640214" y="3641373"/>
            <a:ext cx="861392" cy="728870"/>
          </a:xfrm>
          <a:prstGeom prst="pi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loud 17"/>
          <p:cNvSpPr/>
          <p:nvPr/>
        </p:nvSpPr>
        <p:spPr>
          <a:xfrm>
            <a:off x="8773611" y="3656941"/>
            <a:ext cx="1006493" cy="425388"/>
          </a:xfrm>
          <a:prstGeom prst="cloud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1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2423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can randomly die due to deforestation.</a:t>
            </a:r>
          </a:p>
          <a:p>
            <a:r>
              <a:rPr lang="en-US" dirty="0" smtClean="0"/>
              <a:t>You can die if your siblings are bigger than you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600" dirty="0" smtClean="0"/>
              <a:t>if (</a:t>
            </a:r>
            <a:r>
              <a:rPr lang="en-US" sz="1600" dirty="0" err="1" smtClean="0"/>
              <a:t>randomNum</a:t>
            </a:r>
            <a:r>
              <a:rPr lang="en-US" sz="1600" dirty="0" smtClean="0"/>
              <a:t>(1, 100) &lt; 25) {</a:t>
            </a:r>
          </a:p>
          <a:p>
            <a:pPr marL="0" indent="0">
              <a:buNone/>
            </a:pPr>
            <a:r>
              <a:rPr lang="en-US" sz="1600" dirty="0" smtClean="0"/>
              <a:t>	die();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if </a:t>
            </a:r>
            <a:r>
              <a:rPr lang="en-US" sz="1600" dirty="0" smtClean="0"/>
              <a:t>(</a:t>
            </a:r>
            <a:r>
              <a:rPr lang="en-US" sz="1600" dirty="0" err="1" smtClean="0"/>
              <a:t>me.size</a:t>
            </a:r>
            <a:r>
              <a:rPr lang="en-US" sz="1600" dirty="0" smtClean="0"/>
              <a:t>() &lt; sibling1.size() + sibling2.size()) 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	die();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232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ENDLESS UNTIL YOU DIE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game only ends when the user dies.</a:t>
            </a:r>
          </a:p>
          <a:p>
            <a:r>
              <a:rPr lang="en-US" dirty="0" smtClean="0"/>
              <a:t>At death, the user wins nothing.</a:t>
            </a:r>
          </a:p>
          <a:p>
            <a:r>
              <a:rPr lang="en-US" dirty="0" smtClean="0"/>
              <a:t>To match the concepts, the colors will be dark and depressing like the below palettes.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550" y="4163785"/>
            <a:ext cx="4271542" cy="2543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12770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6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85</TotalTime>
  <Words>193</Words>
  <Application>Microsoft Macintosh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Franklin Gothic Book</vt:lpstr>
      <vt:lpstr>Crop</vt:lpstr>
      <vt:lpstr>Hard knock life</vt:lpstr>
      <vt:lpstr>CONCEPT SKETCH</vt:lpstr>
      <vt:lpstr>Narrative</vt:lpstr>
      <vt:lpstr>EXISTENCE</vt:lpstr>
      <vt:lpstr>SURVIVAL</vt:lpstr>
      <vt:lpstr>SURVIVAL</vt:lpstr>
      <vt:lpstr>ENDLESS UNTIL YOU DIE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 knock life</dc:title>
  <dc:creator>Linda Nguyen</dc:creator>
  <cp:lastModifiedBy>Linda Nguyen</cp:lastModifiedBy>
  <cp:revision>5</cp:revision>
  <dcterms:created xsi:type="dcterms:W3CDTF">2017-10-17T04:11:51Z</dcterms:created>
  <dcterms:modified xsi:type="dcterms:W3CDTF">2017-10-17T05:37:32Z</dcterms:modified>
</cp:coreProperties>
</file>