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34" autoAdjust="0"/>
    <p:restoredTop sz="98501" autoAdjust="0"/>
  </p:normalViewPr>
  <p:slideViewPr>
    <p:cSldViewPr snapToGrid="0" snapToObjects="1">
      <p:cViewPr>
        <p:scale>
          <a:sx n="90" d="100"/>
          <a:sy n="90" d="100"/>
        </p:scale>
        <p:origin x="-2192" y="-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DAC87-7635-F643-81FE-5A5B6BE3C8E3}" type="datetimeFigureOut">
              <a:rPr lang="en-US" smtClean="0"/>
              <a:t>18/09/17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CA02F-02B1-664D-BEC9-535CA992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5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3FA14-36A4-A24F-96FA-976F46077F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38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32B-020E-6A4D-9AD1-D99FC65D2B30}" type="datetimeFigureOut">
              <a:rPr lang="en-US" smtClean="0"/>
              <a:t>18/09/17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7B0C-BB22-4441-811E-A8E68C1D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3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32B-020E-6A4D-9AD1-D99FC65D2B30}" type="datetimeFigureOut">
              <a:rPr lang="en-US" smtClean="0"/>
              <a:t>18/09/17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7B0C-BB22-4441-811E-A8E68C1D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4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32B-020E-6A4D-9AD1-D99FC65D2B30}" type="datetimeFigureOut">
              <a:rPr lang="en-US" smtClean="0"/>
              <a:t>18/09/17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7B0C-BB22-4441-811E-A8E68C1D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5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32B-020E-6A4D-9AD1-D99FC65D2B30}" type="datetimeFigureOut">
              <a:rPr lang="en-US" smtClean="0"/>
              <a:t>18/09/17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7B0C-BB22-4441-811E-A8E68C1D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32B-020E-6A4D-9AD1-D99FC65D2B30}" type="datetimeFigureOut">
              <a:rPr lang="en-US" smtClean="0"/>
              <a:t>18/09/17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7B0C-BB22-4441-811E-A8E68C1D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0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32B-020E-6A4D-9AD1-D99FC65D2B30}" type="datetimeFigureOut">
              <a:rPr lang="en-US" smtClean="0"/>
              <a:t>18/09/17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7B0C-BB22-4441-811E-A8E68C1D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0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32B-020E-6A4D-9AD1-D99FC65D2B30}" type="datetimeFigureOut">
              <a:rPr lang="en-US" smtClean="0"/>
              <a:t>18/09/17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7B0C-BB22-4441-811E-A8E68C1D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9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32B-020E-6A4D-9AD1-D99FC65D2B30}" type="datetimeFigureOut">
              <a:rPr lang="en-US" smtClean="0"/>
              <a:t>18/09/17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7B0C-BB22-4441-811E-A8E68C1D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62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32B-020E-6A4D-9AD1-D99FC65D2B30}" type="datetimeFigureOut">
              <a:rPr lang="en-US" smtClean="0"/>
              <a:t>18/09/17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7B0C-BB22-4441-811E-A8E68C1D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32B-020E-6A4D-9AD1-D99FC65D2B30}" type="datetimeFigureOut">
              <a:rPr lang="en-US" smtClean="0"/>
              <a:t>18/09/17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7B0C-BB22-4441-811E-A8E68C1D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0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32B-020E-6A4D-9AD1-D99FC65D2B30}" type="datetimeFigureOut">
              <a:rPr lang="en-US" smtClean="0"/>
              <a:t>18/09/17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7B0C-BB22-4441-811E-A8E68C1D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5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8532B-020E-6A4D-9AD1-D99FC65D2B30}" type="datetimeFigureOut">
              <a:rPr lang="en-US" smtClean="0"/>
              <a:t>18/09/17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37B0C-BB22-4441-811E-A8E68C1D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8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DCFRF Figures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8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33500" y="1998903"/>
            <a:ext cx="388509" cy="1188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Rectangle 13"/>
          <p:cNvSpPr/>
          <p:nvPr/>
        </p:nvSpPr>
        <p:spPr>
          <a:xfrm>
            <a:off x="1298885" y="1998903"/>
            <a:ext cx="187678" cy="1188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Rectangle 14"/>
          <p:cNvSpPr/>
          <p:nvPr/>
        </p:nvSpPr>
        <p:spPr>
          <a:xfrm>
            <a:off x="1493619" y="3580975"/>
            <a:ext cx="647439" cy="419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Rectangle 15"/>
          <p:cNvSpPr/>
          <p:nvPr/>
        </p:nvSpPr>
        <p:spPr>
          <a:xfrm>
            <a:off x="2411514" y="3580975"/>
            <a:ext cx="1575688" cy="419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TextBox 16"/>
          <p:cNvSpPr txBox="1"/>
          <p:nvPr/>
        </p:nvSpPr>
        <p:spPr>
          <a:xfrm>
            <a:off x="1256509" y="2439413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783659" y="2439413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663169" y="3636880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977842" y="3636880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42</a:t>
            </a:r>
            <a:endParaRPr lang="en-US" sz="1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6192460" y="3753432"/>
            <a:ext cx="1313357" cy="681485"/>
            <a:chOff x="4556271" y="2289389"/>
            <a:chExt cx="1313357" cy="681485"/>
          </a:xfrm>
        </p:grpSpPr>
        <p:sp>
          <p:nvSpPr>
            <p:cNvPr id="21" name="TextBox 20"/>
            <p:cNvSpPr txBox="1"/>
            <p:nvPr/>
          </p:nvSpPr>
          <p:spPr>
            <a:xfrm>
              <a:off x="4822250" y="2289389"/>
              <a:ext cx="7948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Random</a:t>
              </a:r>
            </a:p>
            <a:p>
              <a:pPr algn="ctr"/>
              <a:r>
                <a:rPr lang="en-US" sz="1400" dirty="0" smtClean="0"/>
                <a:t>forest</a:t>
              </a:r>
              <a:endParaRPr lang="en-US" sz="1400" dirty="0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00325" y="2601571"/>
              <a:ext cx="369303" cy="369303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56271" y="2601571"/>
              <a:ext cx="369303" cy="369303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</p:grpSp>
      <p:sp>
        <p:nvSpPr>
          <p:cNvPr id="29" name="Rectangle 28"/>
          <p:cNvSpPr/>
          <p:nvPr/>
        </p:nvSpPr>
        <p:spPr>
          <a:xfrm>
            <a:off x="1797050" y="4337051"/>
            <a:ext cx="2215191" cy="19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2730192" y="4273520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49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000548" y="2325600"/>
            <a:ext cx="732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Binning</a:t>
            </a:r>
            <a:endParaRPr lang="en-US" sz="14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503604" y="2597504"/>
            <a:ext cx="222442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649041" y="2190537"/>
            <a:ext cx="222442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27323" y="2017823"/>
            <a:ext cx="1727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Feature computation</a:t>
            </a:r>
            <a:endParaRPr lang="en-US" sz="1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771557" y="2380292"/>
            <a:ext cx="0" cy="227873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747135" y="3235377"/>
            <a:ext cx="0" cy="227873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174130" y="3790768"/>
            <a:ext cx="222442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724727" y="4049935"/>
            <a:ext cx="0" cy="227873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649041" y="2790773"/>
            <a:ext cx="222442" cy="195117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27257" y="2686563"/>
            <a:ext cx="1049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Upsampling</a:t>
            </a:r>
            <a:endParaRPr lang="en-US" sz="1400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4072576" y="3553363"/>
            <a:ext cx="222442" cy="195117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109931" y="4241284"/>
            <a:ext cx="222442" cy="195117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13941" y="4251735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446931" y="476599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301216" y="2058760"/>
            <a:ext cx="3038451" cy="1188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5700795" y="2492267"/>
            <a:ext cx="2093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 + 6 + 7 + 42 + 49 </a:t>
            </a:r>
            <a:r>
              <a:rPr lang="en-US" sz="1400" dirty="0" smtClean="0"/>
              <a:t>+ … + …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8133309" y="3446648"/>
            <a:ext cx="187678" cy="1188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8076822" y="3413284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832734" y="3404944"/>
            <a:ext cx="0" cy="227873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614493" y="4065614"/>
            <a:ext cx="222442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006168" y="1114502"/>
            <a:ext cx="184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Deep convolution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961072" y="1103675"/>
            <a:ext cx="150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6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42" y="1614108"/>
            <a:ext cx="1440000" cy="14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397" y="1614108"/>
            <a:ext cx="1440000" cy="14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7724" y="3502999"/>
            <a:ext cx="872589" cy="87258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558" y="4931776"/>
            <a:ext cx="355600" cy="3556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595616" y="2020902"/>
            <a:ext cx="149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4222" y="3552173"/>
            <a:ext cx="1440000" cy="144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8834" y="1614108"/>
            <a:ext cx="1440000" cy="14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2551" y="4931776"/>
            <a:ext cx="355600" cy="355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60969" y="1616699"/>
            <a:ext cx="1440000" cy="144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762770" y="1264209"/>
            <a:ext cx="978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F1</a:t>
            </a:r>
            <a:r>
              <a:rPr lang="en-US" dirty="0" smtClean="0"/>
              <a:t> &gt; 100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419850" y="3186763"/>
            <a:ext cx="188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F1 &gt; 100 &amp; B &gt; -15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86627" y="3577829"/>
            <a:ext cx="1440000" cy="1440000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>
            <a:off x="1681531" y="2403062"/>
            <a:ext cx="40772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632808" y="1951688"/>
            <a:ext cx="47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StS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698381" y="1234539"/>
            <a:ext cx="1638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F1 (</a:t>
            </a:r>
            <a:r>
              <a:rPr lang="en-US" dirty="0" err="1" smtClean="0"/>
              <a:t>upsampled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721860" y="3157185"/>
            <a:ext cx="1638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F2 (</a:t>
            </a:r>
            <a:r>
              <a:rPr lang="en-US" dirty="0" err="1" smtClean="0"/>
              <a:t>upsampled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65388" y="704196"/>
            <a:ext cx="184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Deep convolution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572588" y="693369"/>
            <a:ext cx="141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2644705" y="5284752"/>
            <a:ext cx="407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535974" y="5361954"/>
            <a:ext cx="407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F2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2257030" y="3069527"/>
            <a:ext cx="573693" cy="382160"/>
            <a:chOff x="2257030" y="3069527"/>
            <a:chExt cx="573693" cy="382160"/>
          </a:xfrm>
        </p:grpSpPr>
        <p:sp>
          <p:nvSpPr>
            <p:cNvPr id="11" name="TextBox 10"/>
            <p:cNvSpPr txBox="1"/>
            <p:nvPr/>
          </p:nvSpPr>
          <p:spPr>
            <a:xfrm>
              <a:off x="2257030" y="3069527"/>
              <a:ext cx="48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Bin</a:t>
              </a:r>
              <a:endParaRPr lang="en-US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2830723" y="3082437"/>
              <a:ext cx="0" cy="36925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268311" y="4427759"/>
            <a:ext cx="573693" cy="382160"/>
            <a:chOff x="2257030" y="3069527"/>
            <a:chExt cx="573693" cy="382160"/>
          </a:xfrm>
        </p:grpSpPr>
        <p:sp>
          <p:nvSpPr>
            <p:cNvPr id="67" name="TextBox 66"/>
            <p:cNvSpPr txBox="1"/>
            <p:nvPr/>
          </p:nvSpPr>
          <p:spPr>
            <a:xfrm>
              <a:off x="2257030" y="3069527"/>
              <a:ext cx="48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Bin</a:t>
              </a:r>
              <a:endParaRPr lang="en-US" dirty="0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2830723" y="3082437"/>
              <a:ext cx="0" cy="36925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2987824" y="4725144"/>
            <a:ext cx="543739" cy="405620"/>
            <a:chOff x="2949337" y="4891908"/>
            <a:chExt cx="543739" cy="405620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3052551" y="5297528"/>
              <a:ext cx="407721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949337" y="4891908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HeL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1774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35050</TotalTime>
  <Words>64</Words>
  <Application>Microsoft Macintosh PowerPoint</Application>
  <PresentationFormat>On-screen Show (4:3)</PresentationFormat>
  <Paragraphs>31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DCFRF Figures</vt:lpstr>
      <vt:lpstr>PowerPoint Presentation</vt:lpstr>
      <vt:lpstr>PowerPoint Presentation</vt:lpstr>
    </vt:vector>
  </TitlesOfParts>
  <Company>EMBL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DCFRF Figures</dc:title>
  <dc:creator>Christian Tischer</dc:creator>
  <cp:lastModifiedBy>Christian Tischer</cp:lastModifiedBy>
  <cp:revision>17</cp:revision>
  <dcterms:created xsi:type="dcterms:W3CDTF">2017-08-21T07:42:38Z</dcterms:created>
  <dcterms:modified xsi:type="dcterms:W3CDTF">2017-09-18T11:56:42Z</dcterms:modified>
</cp:coreProperties>
</file>