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34" autoAdjust="0"/>
    <p:restoredTop sz="98501" autoAdjust="0"/>
  </p:normalViewPr>
  <p:slideViewPr>
    <p:cSldViewPr snapToGrid="0" snapToObjects="1">
      <p:cViewPr>
        <p:scale>
          <a:sx n="200" d="100"/>
          <a:sy n="200" d="100"/>
        </p:scale>
        <p:origin x="576" y="1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5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0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0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6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0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532B-020E-6A4D-9AD1-D99FC65D2B30}" type="datetimeFigureOut">
              <a:rPr lang="en-US" smtClean="0"/>
              <a:t>21/08/17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DCFRF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274638"/>
            <a:ext cx="8229600" cy="1143000"/>
          </a:xfrm>
        </p:spPr>
        <p:txBody>
          <a:bodyPr/>
          <a:lstStyle/>
          <a:p>
            <a:r>
              <a:rPr lang="en-US" sz="3600" dirty="0" smtClean="0"/>
              <a:t>Figure 1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733500" y="1998903"/>
            <a:ext cx="388509" cy="1188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1298885" y="1998903"/>
            <a:ext cx="187678" cy="1188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1493619" y="3485663"/>
            <a:ext cx="647439" cy="419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/>
          <p:cNvSpPr/>
          <p:nvPr/>
        </p:nvSpPr>
        <p:spPr>
          <a:xfrm>
            <a:off x="2411514" y="3485663"/>
            <a:ext cx="1575688" cy="419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1242398" y="1965539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769548" y="1965539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63169" y="342391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77842" y="3417303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42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4573002" y="2162389"/>
            <a:ext cx="1313357" cy="681485"/>
            <a:chOff x="4556271" y="2289389"/>
            <a:chExt cx="1313357" cy="681485"/>
          </a:xfrm>
        </p:grpSpPr>
        <p:sp>
          <p:nvSpPr>
            <p:cNvPr id="21" name="TextBox 20"/>
            <p:cNvSpPr txBox="1"/>
            <p:nvPr/>
          </p:nvSpPr>
          <p:spPr>
            <a:xfrm>
              <a:off x="4822250" y="2289389"/>
              <a:ext cx="794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Random</a:t>
              </a:r>
            </a:p>
            <a:p>
              <a:pPr algn="ctr"/>
              <a:r>
                <a:rPr lang="en-US" sz="1400" dirty="0" smtClean="0"/>
                <a:t>forest</a:t>
              </a:r>
              <a:endParaRPr lang="en-US" sz="1400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0325" y="2601571"/>
              <a:ext cx="369303" cy="36930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6271" y="2601571"/>
              <a:ext cx="369303" cy="369303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  <p:sp>
        <p:nvSpPr>
          <p:cNvPr id="25" name="Rectangle 24"/>
          <p:cNvSpPr/>
          <p:nvPr/>
        </p:nvSpPr>
        <p:spPr>
          <a:xfrm>
            <a:off x="6531285" y="2062403"/>
            <a:ext cx="187678" cy="1034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6474798" y="2352889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36003" y="3181548"/>
            <a:ext cx="732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Binning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797050" y="4337051"/>
            <a:ext cx="2215191" cy="19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2730192" y="427352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49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95339" y="4003843"/>
            <a:ext cx="732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Binning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547169" y="424128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75532" y="483818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5542" y="2273315"/>
            <a:ext cx="764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Depth 1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50850" y="3597473"/>
            <a:ext cx="764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Depth 2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84015" y="4380012"/>
            <a:ext cx="764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Depth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966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34881</TotalTime>
  <Words>22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DCFRF Figures</vt:lpstr>
      <vt:lpstr>Figure 1</vt:lpstr>
    </vt:vector>
  </TitlesOfParts>
  <Company>EMBL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DCFRF Figures</dc:title>
  <dc:creator>Christian Tischer</dc:creator>
  <cp:lastModifiedBy>Christian Tischer</cp:lastModifiedBy>
  <cp:revision>6</cp:revision>
  <dcterms:created xsi:type="dcterms:W3CDTF">2017-08-21T07:42:38Z</dcterms:created>
  <dcterms:modified xsi:type="dcterms:W3CDTF">2017-09-14T13:03:58Z</dcterms:modified>
</cp:coreProperties>
</file>